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4E8E-1DC2-433D-B3F0-FB98743A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BF6C7-C40D-4EDC-998D-8E9DBE46E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A852-102F-461B-BC41-B5EAC997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1D3D-4972-449C-B3C8-E5DC181C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30ED8-C444-431E-96F5-CF6B1524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C8A4-F54C-49B0-BC5E-E99A9790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2EB5F-A5EB-43E3-A87D-90AB6809D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A86A0-4FD7-40CE-AB3B-644B3B58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6BFAA-8373-4F24-8344-6A8BAD2F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D3473-840A-48A7-8845-27FB55F5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BDAB7C-3400-412C-BB3C-9869730F7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5FD7B-EDCF-4897-B382-4407B4193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51399-E6A3-46A0-A6C7-FB46D72B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CC35D-DE8A-4F60-A3C7-C31DA9EF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602BE-A1C4-4024-B4CE-B16DF98F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2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FE12-08E5-462C-9772-05DF467C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4B30-9D55-41A6-BF33-5AF99D92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C47F5-EBDF-4283-802E-405A9DD7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A844B-83C8-4FA5-A1E2-DBF4F7DA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F199-7ACC-4CA9-B7B4-FE3C01BE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230D-9285-48B6-B76B-8DB96A83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1A6BD-C997-4442-8125-6CEDCF7A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DCE70-7821-44E9-A57A-73EA1E746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D0B1A-6917-45C6-9E66-D4F1E198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9891-5AB9-4EFE-BDA2-103F8438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3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17FC-E151-4792-A2C6-11821FA6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13CE7-CBBC-414B-9776-C81B1410E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9AD48-F3B3-4ED0-9840-11FEBDEBC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74D6B-87CE-49F9-A181-039BCA0C6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12B9A-F081-42A0-A495-127F2E73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FE95-6275-4CD4-A8A8-CF786E61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1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B4B4-AE90-4382-B63F-8038B01E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22E63-548C-437F-95AD-FCB326664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8E09-2EF8-4B67-A73C-EC9A44B8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54561-7754-4918-ABC6-D1065E360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957AE-2381-4C35-82EC-501F4511F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43117-28B2-4785-84D0-B94FC4EE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B500D-85F2-4755-894D-B5CC169E9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E0934-E2CA-43A7-8AE8-D63C0449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8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4A7A-A7AA-4063-B053-17356C05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21134-EEEB-43FC-80EB-CFA12B43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09396-1548-4CA7-995A-05BF30D5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41CFC-D10E-43ED-B58C-0FCB1B85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8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0311C-4417-426C-BF40-63A47794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A8D4A-D61A-45B6-94D9-C125D39D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6DFB3-D8CE-41F5-8F91-11525BFE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7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1861-7ABC-4DBA-BD2B-75BE1A97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324C-1708-4862-8A26-F749D057A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9F55C-34C0-43C4-B1A2-58FAF7E46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50673-74BF-471E-B638-A445ED65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73126-B239-4F81-9668-7FCC62BA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72EEA-1FEF-4D4D-8146-BA865738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86B3-080C-44AE-9E1C-852FFF80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4BADE-DE84-4354-AE09-D7A5242D9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E4BF9-413D-429E-9515-C588FD6A0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87AFD-EB3B-42F5-966C-4B6D0E72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3CF1C-1CE1-442B-8657-18B8C34D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223AB-E333-4DE4-A165-48C706AC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07098-2E2D-45C5-B39F-AFAC22B5B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A2615-7B73-4F31-B939-9CB8310FF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53143-110A-49BB-A3C3-33676EA54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368A5-1D45-4B7A-A9C6-A43719494C1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BFB08-F21D-456B-BCAC-40C1D18E1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6005-D280-4FE2-A4E4-FE94D854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951C5-6E09-4631-8DD7-1583E9F76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5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8687CD7-4BE2-40C6-BA60-1AADA2084272}"/>
              </a:ext>
            </a:extLst>
          </p:cNvPr>
          <p:cNvSpPr/>
          <p:nvPr/>
        </p:nvSpPr>
        <p:spPr>
          <a:xfrm>
            <a:off x="1402059" y="1067831"/>
            <a:ext cx="8625009" cy="472233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5E0EA-44BB-42F1-AA0C-3171214B5091}"/>
              </a:ext>
            </a:extLst>
          </p:cNvPr>
          <p:cNvSpPr txBox="1"/>
          <p:nvPr/>
        </p:nvSpPr>
        <p:spPr>
          <a:xfrm>
            <a:off x="8495503" y="1084325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 blockage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403A1D-EDFD-46CB-98FA-B39F35A3A319}"/>
              </a:ext>
            </a:extLst>
          </p:cNvPr>
          <p:cNvSpPr txBox="1"/>
          <p:nvPr/>
        </p:nvSpPr>
        <p:spPr>
          <a:xfrm>
            <a:off x="8495503" y="20046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Field of view (FOV)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5542B6-4C7B-40CE-8BE2-2D9835801C18}"/>
              </a:ext>
            </a:extLst>
          </p:cNvPr>
          <p:cNvSpPr txBox="1"/>
          <p:nvPr/>
        </p:nvSpPr>
        <p:spPr>
          <a:xfrm>
            <a:off x="8495503" y="615960"/>
            <a:ext cx="220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Beam</a:t>
            </a:r>
          </a:p>
        </p:txBody>
      </p:sp>
      <p:grpSp>
        <p:nvGrpSpPr>
          <p:cNvPr id="44" name="그룹 336">
            <a:extLst>
              <a:ext uri="{FF2B5EF4-FFF2-40B4-BE49-F238E27FC236}">
                <a16:creationId xmlns:a16="http://schemas.microsoft.com/office/drawing/2014/main" id="{1AB97ADA-FE5A-4D6B-BB03-FFBBE77CDC9B}"/>
              </a:ext>
            </a:extLst>
          </p:cNvPr>
          <p:cNvGrpSpPr/>
          <p:nvPr/>
        </p:nvGrpSpPr>
        <p:grpSpPr>
          <a:xfrm>
            <a:off x="2064027" y="2602925"/>
            <a:ext cx="923068" cy="1754822"/>
            <a:chOff x="4242743" y="0"/>
            <a:chExt cx="3164666" cy="6016272"/>
          </a:xfrm>
        </p:grpSpPr>
        <p:sp>
          <p:nvSpPr>
            <p:cNvPr id="45" name="직사각형 337">
              <a:extLst>
                <a:ext uri="{FF2B5EF4-FFF2-40B4-BE49-F238E27FC236}">
                  <a16:creationId xmlns:a16="http://schemas.microsoft.com/office/drawing/2014/main" id="{B16C855C-635A-470E-A394-832C8D1BF623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38">
              <a:extLst>
                <a:ext uri="{FF2B5EF4-FFF2-40B4-BE49-F238E27FC236}">
                  <a16:creationId xmlns:a16="http://schemas.microsoft.com/office/drawing/2014/main" id="{F20B605A-E9E4-419F-A983-973D7A3D9A9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339">
              <a:extLst>
                <a:ext uri="{FF2B5EF4-FFF2-40B4-BE49-F238E27FC236}">
                  <a16:creationId xmlns:a16="http://schemas.microsoft.com/office/drawing/2014/main" id="{88A1F790-F7B2-4AD1-B72D-7F30F83C6A14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40">
              <a:extLst>
                <a:ext uri="{FF2B5EF4-FFF2-40B4-BE49-F238E27FC236}">
                  <a16:creationId xmlns:a16="http://schemas.microsoft.com/office/drawing/2014/main" id="{DAF440FC-069B-4CE0-9528-CCEEFF19BE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41">
              <a:extLst>
                <a:ext uri="{FF2B5EF4-FFF2-40B4-BE49-F238E27FC236}">
                  <a16:creationId xmlns:a16="http://schemas.microsoft.com/office/drawing/2014/main" id="{0F5B372F-D2BB-44C1-AA0A-AEFDD8F90B5B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42">
              <a:extLst>
                <a:ext uri="{FF2B5EF4-FFF2-40B4-BE49-F238E27FC236}">
                  <a16:creationId xmlns:a16="http://schemas.microsoft.com/office/drawing/2014/main" id="{B3765D85-ABDF-4682-98E9-2BA9B3D24BB5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43">
              <a:extLst>
                <a:ext uri="{FF2B5EF4-FFF2-40B4-BE49-F238E27FC236}">
                  <a16:creationId xmlns:a16="http://schemas.microsoft.com/office/drawing/2014/main" id="{7436F5B9-7BDD-4B4C-A7BA-BD67680E3B1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44">
              <a:extLst>
                <a:ext uri="{FF2B5EF4-FFF2-40B4-BE49-F238E27FC236}">
                  <a16:creationId xmlns:a16="http://schemas.microsoft.com/office/drawing/2014/main" id="{932269A8-B3FD-4D5A-8160-6A6B2D0E554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45">
              <a:extLst>
                <a:ext uri="{FF2B5EF4-FFF2-40B4-BE49-F238E27FC236}">
                  <a16:creationId xmlns:a16="http://schemas.microsoft.com/office/drawing/2014/main" id="{953AE6C0-94E8-4186-996F-DFE4F633EF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46">
              <a:extLst>
                <a:ext uri="{FF2B5EF4-FFF2-40B4-BE49-F238E27FC236}">
                  <a16:creationId xmlns:a16="http://schemas.microsoft.com/office/drawing/2014/main" id="{96348349-748A-4C6C-8FBC-52E0474ECC5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347">
              <a:extLst>
                <a:ext uri="{FF2B5EF4-FFF2-40B4-BE49-F238E27FC236}">
                  <a16:creationId xmlns:a16="http://schemas.microsoft.com/office/drawing/2014/main" id="{E3C14C7E-2DD7-4CBC-A546-F9D0C550C83A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348">
              <a:extLst>
                <a:ext uri="{FF2B5EF4-FFF2-40B4-BE49-F238E27FC236}">
                  <a16:creationId xmlns:a16="http://schemas.microsoft.com/office/drawing/2014/main" id="{2B7AA0AB-B400-439D-B7E2-E6DD3E05A814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349">
              <a:extLst>
                <a:ext uri="{FF2B5EF4-FFF2-40B4-BE49-F238E27FC236}">
                  <a16:creationId xmlns:a16="http://schemas.microsoft.com/office/drawing/2014/main" id="{66981CD1-2E77-4A61-AFC6-91B0493B8221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122" name="이등변 삼각형 414">
                <a:extLst>
                  <a:ext uri="{FF2B5EF4-FFF2-40B4-BE49-F238E27FC236}">
                    <a16:creationId xmlns:a16="http://schemas.microsoft.com/office/drawing/2014/main" id="{F0130A0D-ED40-4656-81B3-750415E166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3" name="이등변 삼각형 415">
                <a:extLst>
                  <a:ext uri="{FF2B5EF4-FFF2-40B4-BE49-F238E27FC236}">
                    <a16:creationId xmlns:a16="http://schemas.microsoft.com/office/drawing/2014/main" id="{42C64417-F485-42AF-8628-1A0966FCB0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직사각형 350">
              <a:extLst>
                <a:ext uri="{FF2B5EF4-FFF2-40B4-BE49-F238E27FC236}">
                  <a16:creationId xmlns:a16="http://schemas.microsoft.com/office/drawing/2014/main" id="{FA7F9E1D-7927-4E70-9386-8531EDC35B7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이등변 삼각형 351">
              <a:extLst>
                <a:ext uri="{FF2B5EF4-FFF2-40B4-BE49-F238E27FC236}">
                  <a16:creationId xmlns:a16="http://schemas.microsoft.com/office/drawing/2014/main" id="{717D7AAC-4A89-4707-A6E2-719835DA113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352">
              <a:extLst>
                <a:ext uri="{FF2B5EF4-FFF2-40B4-BE49-F238E27FC236}">
                  <a16:creationId xmlns:a16="http://schemas.microsoft.com/office/drawing/2014/main" id="{C76B8A5F-1260-47B3-B5A0-780C1AD9E71D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이등변 삼각형 353">
              <a:extLst>
                <a:ext uri="{FF2B5EF4-FFF2-40B4-BE49-F238E27FC236}">
                  <a16:creationId xmlns:a16="http://schemas.microsoft.com/office/drawing/2014/main" id="{80B932DF-2AAA-4155-A46D-0B514EBDD6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이등변 삼각형 354">
              <a:extLst>
                <a:ext uri="{FF2B5EF4-FFF2-40B4-BE49-F238E27FC236}">
                  <a16:creationId xmlns:a16="http://schemas.microsoft.com/office/drawing/2014/main" id="{5959A781-E460-4F29-AD81-482252BCD5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이등변 삼각형 355">
              <a:extLst>
                <a:ext uri="{FF2B5EF4-FFF2-40B4-BE49-F238E27FC236}">
                  <a16:creationId xmlns:a16="http://schemas.microsoft.com/office/drawing/2014/main" id="{EB5A1339-C93F-4EEF-801D-469C579DAA0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356">
              <a:extLst>
                <a:ext uri="{FF2B5EF4-FFF2-40B4-BE49-F238E27FC236}">
                  <a16:creationId xmlns:a16="http://schemas.microsoft.com/office/drawing/2014/main" id="{853CCE28-3AB1-4094-9A3E-CFE02D75BD57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357">
              <a:extLst>
                <a:ext uri="{FF2B5EF4-FFF2-40B4-BE49-F238E27FC236}">
                  <a16:creationId xmlns:a16="http://schemas.microsoft.com/office/drawing/2014/main" id="{C7D8BBE5-78A6-41CB-98FF-5BCF46ED6E61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이등변 삼각형 358">
              <a:extLst>
                <a:ext uri="{FF2B5EF4-FFF2-40B4-BE49-F238E27FC236}">
                  <a16:creationId xmlns:a16="http://schemas.microsoft.com/office/drawing/2014/main" id="{89B8C3D5-1F73-466C-9B3A-86DE0E704AD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이등변 삼각형 359">
              <a:extLst>
                <a:ext uri="{FF2B5EF4-FFF2-40B4-BE49-F238E27FC236}">
                  <a16:creationId xmlns:a16="http://schemas.microsoft.com/office/drawing/2014/main" id="{759FBB23-9368-406F-BB09-4F5D41270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이등변 삼각형 360">
              <a:extLst>
                <a:ext uri="{FF2B5EF4-FFF2-40B4-BE49-F238E27FC236}">
                  <a16:creationId xmlns:a16="http://schemas.microsoft.com/office/drawing/2014/main" id="{B2148ADA-C61C-4CC2-B226-F5B10A5F410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이등변 삼각형 361">
              <a:extLst>
                <a:ext uri="{FF2B5EF4-FFF2-40B4-BE49-F238E27FC236}">
                  <a16:creationId xmlns:a16="http://schemas.microsoft.com/office/drawing/2014/main" id="{C60589ED-5C20-45FA-96AB-CCA754F5C3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362">
              <a:extLst>
                <a:ext uri="{FF2B5EF4-FFF2-40B4-BE49-F238E27FC236}">
                  <a16:creationId xmlns:a16="http://schemas.microsoft.com/office/drawing/2014/main" id="{38DEE8A4-58FB-4EBA-8849-7EF2B46F6BA1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이등변 삼각형 363">
              <a:extLst>
                <a:ext uri="{FF2B5EF4-FFF2-40B4-BE49-F238E27FC236}">
                  <a16:creationId xmlns:a16="http://schemas.microsoft.com/office/drawing/2014/main" id="{95638E41-4AEA-4E81-86A4-FDEFE7CE7CF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364">
              <a:extLst>
                <a:ext uri="{FF2B5EF4-FFF2-40B4-BE49-F238E27FC236}">
                  <a16:creationId xmlns:a16="http://schemas.microsoft.com/office/drawing/2014/main" id="{58EF6757-6F39-492C-A737-5BA8CFE74D9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이등변 삼각형 365">
              <a:extLst>
                <a:ext uri="{FF2B5EF4-FFF2-40B4-BE49-F238E27FC236}">
                  <a16:creationId xmlns:a16="http://schemas.microsoft.com/office/drawing/2014/main" id="{A24EA2F2-EC88-43C8-B402-25175711C6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이등변 삼각형 366">
              <a:extLst>
                <a:ext uri="{FF2B5EF4-FFF2-40B4-BE49-F238E27FC236}">
                  <a16:creationId xmlns:a16="http://schemas.microsoft.com/office/drawing/2014/main" id="{FC0A4A96-F79A-4181-8E46-C4BB2B7F66B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이등변 삼각형 367">
              <a:extLst>
                <a:ext uri="{FF2B5EF4-FFF2-40B4-BE49-F238E27FC236}">
                  <a16:creationId xmlns:a16="http://schemas.microsoft.com/office/drawing/2014/main" id="{9D5225C5-12A4-4D20-AF16-C2750006D8A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368">
              <a:extLst>
                <a:ext uri="{FF2B5EF4-FFF2-40B4-BE49-F238E27FC236}">
                  <a16:creationId xmlns:a16="http://schemas.microsoft.com/office/drawing/2014/main" id="{1F71EF7E-EA7D-46FA-B6A1-7D293C1E87B9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369">
              <a:extLst>
                <a:ext uri="{FF2B5EF4-FFF2-40B4-BE49-F238E27FC236}">
                  <a16:creationId xmlns:a16="http://schemas.microsoft.com/office/drawing/2014/main" id="{1501E0CA-0DA1-4002-A0F5-E04FAAF4FE77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이등변 삼각형 370">
              <a:extLst>
                <a:ext uri="{FF2B5EF4-FFF2-40B4-BE49-F238E27FC236}">
                  <a16:creationId xmlns:a16="http://schemas.microsoft.com/office/drawing/2014/main" id="{2022D439-CD12-4F00-B8AB-D0E6C28E86B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이등변 삼각형 371">
              <a:extLst>
                <a:ext uri="{FF2B5EF4-FFF2-40B4-BE49-F238E27FC236}">
                  <a16:creationId xmlns:a16="http://schemas.microsoft.com/office/drawing/2014/main" id="{2B125646-D6F7-4B97-BD67-A5EAF46256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이등변 삼각형 372">
              <a:extLst>
                <a:ext uri="{FF2B5EF4-FFF2-40B4-BE49-F238E27FC236}">
                  <a16:creationId xmlns:a16="http://schemas.microsoft.com/office/drawing/2014/main" id="{FD51B4FF-0D51-466D-984C-25738F6441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이등변 삼각형 373">
              <a:extLst>
                <a:ext uri="{FF2B5EF4-FFF2-40B4-BE49-F238E27FC236}">
                  <a16:creationId xmlns:a16="http://schemas.microsoft.com/office/drawing/2014/main" id="{256F0460-4A7E-4BA8-BA2D-EA1EE5BA6F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374">
              <a:extLst>
                <a:ext uri="{FF2B5EF4-FFF2-40B4-BE49-F238E27FC236}">
                  <a16:creationId xmlns:a16="http://schemas.microsoft.com/office/drawing/2014/main" id="{FE5AB91D-8531-4C4C-862F-029A7D794132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이등변 삼각형 375">
              <a:extLst>
                <a:ext uri="{FF2B5EF4-FFF2-40B4-BE49-F238E27FC236}">
                  <a16:creationId xmlns:a16="http://schemas.microsoft.com/office/drawing/2014/main" id="{9FE07E95-96BA-4901-AA20-757053E350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376">
              <a:extLst>
                <a:ext uri="{FF2B5EF4-FFF2-40B4-BE49-F238E27FC236}">
                  <a16:creationId xmlns:a16="http://schemas.microsoft.com/office/drawing/2014/main" id="{4533E595-6C45-456B-A3E6-2E6CD5D5DF15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이등변 삼각형 377">
              <a:extLst>
                <a:ext uri="{FF2B5EF4-FFF2-40B4-BE49-F238E27FC236}">
                  <a16:creationId xmlns:a16="http://schemas.microsoft.com/office/drawing/2014/main" id="{EC3132FA-AE45-481E-AF92-32DF884F3D0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이등변 삼각형 378">
              <a:extLst>
                <a:ext uri="{FF2B5EF4-FFF2-40B4-BE49-F238E27FC236}">
                  <a16:creationId xmlns:a16="http://schemas.microsoft.com/office/drawing/2014/main" id="{90D35714-1F0B-41BB-AB3F-37ECC6419F3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이등변 삼각형 379">
              <a:extLst>
                <a:ext uri="{FF2B5EF4-FFF2-40B4-BE49-F238E27FC236}">
                  <a16:creationId xmlns:a16="http://schemas.microsoft.com/office/drawing/2014/main" id="{82E3943B-A79A-4C4E-AF0C-7B8E636440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380">
              <a:extLst>
                <a:ext uri="{FF2B5EF4-FFF2-40B4-BE49-F238E27FC236}">
                  <a16:creationId xmlns:a16="http://schemas.microsoft.com/office/drawing/2014/main" id="{21DEC3AF-3ED7-4831-A4CD-00BF1835FDD9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381">
              <a:extLst>
                <a:ext uri="{FF2B5EF4-FFF2-40B4-BE49-F238E27FC236}">
                  <a16:creationId xmlns:a16="http://schemas.microsoft.com/office/drawing/2014/main" id="{4B091242-3B35-4355-8A97-C6C349D5BDA2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이등변 삼각형 382">
              <a:extLst>
                <a:ext uri="{FF2B5EF4-FFF2-40B4-BE49-F238E27FC236}">
                  <a16:creationId xmlns:a16="http://schemas.microsoft.com/office/drawing/2014/main" id="{916A96AC-5890-40BB-B7B7-3FF6B51454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이등변 삼각형 383">
              <a:extLst>
                <a:ext uri="{FF2B5EF4-FFF2-40B4-BE49-F238E27FC236}">
                  <a16:creationId xmlns:a16="http://schemas.microsoft.com/office/drawing/2014/main" id="{5621AE4A-F13F-42E0-A0A3-975B7A44FB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이등변 삼각형 384">
              <a:extLst>
                <a:ext uri="{FF2B5EF4-FFF2-40B4-BE49-F238E27FC236}">
                  <a16:creationId xmlns:a16="http://schemas.microsoft.com/office/drawing/2014/main" id="{7E23340C-1145-4BB0-B958-B53C7D43DEC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이등변 삼각형 385">
              <a:extLst>
                <a:ext uri="{FF2B5EF4-FFF2-40B4-BE49-F238E27FC236}">
                  <a16:creationId xmlns:a16="http://schemas.microsoft.com/office/drawing/2014/main" id="{D97C161C-E47A-4B53-A581-BDB97D9DD9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4" name="그룹 386">
              <a:extLst>
                <a:ext uri="{FF2B5EF4-FFF2-40B4-BE49-F238E27FC236}">
                  <a16:creationId xmlns:a16="http://schemas.microsoft.com/office/drawing/2014/main" id="{052EC6CF-2DF2-4317-A530-F6F27AF48C8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112" name="직사각형 404">
                <a:extLst>
                  <a:ext uri="{FF2B5EF4-FFF2-40B4-BE49-F238E27FC236}">
                    <a16:creationId xmlns:a16="http://schemas.microsoft.com/office/drawing/2014/main" id="{28382FF1-21CA-4AEF-A798-B565024317B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3" name="이등변 삼각형 405">
                <a:extLst>
                  <a:ext uri="{FF2B5EF4-FFF2-40B4-BE49-F238E27FC236}">
                    <a16:creationId xmlns:a16="http://schemas.microsoft.com/office/drawing/2014/main" id="{1E39368E-1EF6-4AE1-9623-0ED64B57FF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4" name="직사각형 406">
                <a:extLst>
                  <a:ext uri="{FF2B5EF4-FFF2-40B4-BE49-F238E27FC236}">
                    <a16:creationId xmlns:a16="http://schemas.microsoft.com/office/drawing/2014/main" id="{305A2745-AEC6-4C18-85FE-99F2B2D0D956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이등변 삼각형 407">
                <a:extLst>
                  <a:ext uri="{FF2B5EF4-FFF2-40B4-BE49-F238E27FC236}">
                    <a16:creationId xmlns:a16="http://schemas.microsoft.com/office/drawing/2014/main" id="{A0EB9DE0-5877-4DA7-AE72-BB82D81C09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6" name="이등변 삼각형 408">
                <a:extLst>
                  <a:ext uri="{FF2B5EF4-FFF2-40B4-BE49-F238E27FC236}">
                    <a16:creationId xmlns:a16="http://schemas.microsoft.com/office/drawing/2014/main" id="{5F02E462-5DF6-4DC2-8144-D16EC56105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이등변 삼각형 409">
                <a:extLst>
                  <a:ext uri="{FF2B5EF4-FFF2-40B4-BE49-F238E27FC236}">
                    <a16:creationId xmlns:a16="http://schemas.microsoft.com/office/drawing/2014/main" id="{532999BF-953E-4B59-8504-B058DCD428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이등변 삼각형 410">
                <a:extLst>
                  <a:ext uri="{FF2B5EF4-FFF2-40B4-BE49-F238E27FC236}">
                    <a16:creationId xmlns:a16="http://schemas.microsoft.com/office/drawing/2014/main" id="{16303E18-E2AF-46B7-8674-EE986C7C2A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이등변 삼각형 411">
                <a:extLst>
                  <a:ext uri="{FF2B5EF4-FFF2-40B4-BE49-F238E27FC236}">
                    <a16:creationId xmlns:a16="http://schemas.microsoft.com/office/drawing/2014/main" id="{B2558A18-ABF0-478E-A698-AAFCED7A27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0" name="이등변 삼각형 412">
                <a:extLst>
                  <a:ext uri="{FF2B5EF4-FFF2-40B4-BE49-F238E27FC236}">
                    <a16:creationId xmlns:a16="http://schemas.microsoft.com/office/drawing/2014/main" id="{D6E399E5-6C3D-4AE2-8BAD-3EB5A413EC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이등변 삼각형 413">
                <a:extLst>
                  <a:ext uri="{FF2B5EF4-FFF2-40B4-BE49-F238E27FC236}">
                    <a16:creationId xmlns:a16="http://schemas.microsoft.com/office/drawing/2014/main" id="{F8B83F9C-74BB-4E7B-84F4-BFFCB95917C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95" name="직선 연결선 387">
              <a:extLst>
                <a:ext uri="{FF2B5EF4-FFF2-40B4-BE49-F238E27FC236}">
                  <a16:creationId xmlns:a16="http://schemas.microsoft.com/office/drawing/2014/main" id="{B730E759-641F-4CE9-8934-27129D8BE323}"/>
                </a:ext>
              </a:extLst>
            </p:cNvPr>
            <p:cNvCxnSpPr>
              <a:cxnSpLocks/>
              <a:stCxn id="113" idx="2"/>
              <a:endCxn id="12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388">
              <a:extLst>
                <a:ext uri="{FF2B5EF4-FFF2-40B4-BE49-F238E27FC236}">
                  <a16:creationId xmlns:a16="http://schemas.microsoft.com/office/drawing/2014/main" id="{2EB2287D-4F0A-4715-8664-876B693702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389">
              <a:extLst>
                <a:ext uri="{FF2B5EF4-FFF2-40B4-BE49-F238E27FC236}">
                  <a16:creationId xmlns:a16="http://schemas.microsoft.com/office/drawing/2014/main" id="{B7925CDD-EABE-4542-AE73-668C91BA92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390">
              <a:extLst>
                <a:ext uri="{FF2B5EF4-FFF2-40B4-BE49-F238E27FC236}">
                  <a16:creationId xmlns:a16="http://schemas.microsoft.com/office/drawing/2014/main" id="{97775C4C-FC0D-4C9F-B7AE-9D6382D95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391">
              <a:extLst>
                <a:ext uri="{FF2B5EF4-FFF2-40B4-BE49-F238E27FC236}">
                  <a16:creationId xmlns:a16="http://schemas.microsoft.com/office/drawing/2014/main" id="{A52CCA56-0BF6-4FC5-B6C3-944AA4EA7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392">
              <a:extLst>
                <a:ext uri="{FF2B5EF4-FFF2-40B4-BE49-F238E27FC236}">
                  <a16:creationId xmlns:a16="http://schemas.microsoft.com/office/drawing/2014/main" id="{AD871B32-4473-45E1-9F37-EEE990A75F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393">
              <a:extLst>
                <a:ext uri="{FF2B5EF4-FFF2-40B4-BE49-F238E27FC236}">
                  <a16:creationId xmlns:a16="http://schemas.microsoft.com/office/drawing/2014/main" id="{9C90FD23-296C-4141-A622-3F5E76880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394">
              <a:extLst>
                <a:ext uri="{FF2B5EF4-FFF2-40B4-BE49-F238E27FC236}">
                  <a16:creationId xmlns:a16="http://schemas.microsoft.com/office/drawing/2014/main" id="{7CB5BA93-D93B-402B-8226-9042D08E9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395">
              <a:extLst>
                <a:ext uri="{FF2B5EF4-FFF2-40B4-BE49-F238E27FC236}">
                  <a16:creationId xmlns:a16="http://schemas.microsoft.com/office/drawing/2014/main" id="{AB5F0621-C739-40A2-895D-69A09009B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그룹 396">
              <a:extLst>
                <a:ext uri="{FF2B5EF4-FFF2-40B4-BE49-F238E27FC236}">
                  <a16:creationId xmlns:a16="http://schemas.microsoft.com/office/drawing/2014/main" id="{1015CAB0-1952-46EC-81C0-B11E87DF13B0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105" name="그룹 397">
                <a:extLst>
                  <a:ext uri="{FF2B5EF4-FFF2-40B4-BE49-F238E27FC236}">
                    <a16:creationId xmlns:a16="http://schemas.microsoft.com/office/drawing/2014/main" id="{9C824019-AFAC-49E1-B373-26417331CE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110" name="이등변 삼각형 402">
                  <a:extLst>
                    <a:ext uri="{FF2B5EF4-FFF2-40B4-BE49-F238E27FC236}">
                      <a16:creationId xmlns:a16="http://schemas.microsoft.com/office/drawing/2014/main" id="{99D2A348-63DB-4162-9C17-147D91C33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이등변 삼각형 403">
                  <a:extLst>
                    <a:ext uri="{FF2B5EF4-FFF2-40B4-BE49-F238E27FC236}">
                      <a16:creationId xmlns:a16="http://schemas.microsoft.com/office/drawing/2014/main" id="{73CBF94A-8E00-40EF-801A-26D51F1674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6" name="그룹 398">
                <a:extLst>
                  <a:ext uri="{FF2B5EF4-FFF2-40B4-BE49-F238E27FC236}">
                    <a16:creationId xmlns:a16="http://schemas.microsoft.com/office/drawing/2014/main" id="{2A58B221-E308-44FD-9FA2-0A91A6B2F3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108" name="이등변 삼각형 400">
                  <a:extLst>
                    <a:ext uri="{FF2B5EF4-FFF2-40B4-BE49-F238E27FC236}">
                      <a16:creationId xmlns:a16="http://schemas.microsoft.com/office/drawing/2014/main" id="{DC36D0ED-6099-4636-9A63-269DB0DC99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이등변 삼각형 401">
                  <a:extLst>
                    <a:ext uri="{FF2B5EF4-FFF2-40B4-BE49-F238E27FC236}">
                      <a16:creationId xmlns:a16="http://schemas.microsoft.com/office/drawing/2014/main" id="{C408DE75-2622-4C47-9FE5-A999F205B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107" name="직선 연결선 399">
                <a:extLst>
                  <a:ext uri="{FF2B5EF4-FFF2-40B4-BE49-F238E27FC236}">
                    <a16:creationId xmlns:a16="http://schemas.microsoft.com/office/drawing/2014/main" id="{DB76005A-D14C-49B4-8D5E-C4CAE1D22F2C}"/>
                  </a:ext>
                </a:extLst>
              </p:cNvPr>
              <p:cNvCxnSpPr>
                <a:cxnSpLocks/>
                <a:stCxn id="109" idx="1"/>
                <a:endCxn id="10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8" name="그룹 336">
            <a:extLst>
              <a:ext uri="{FF2B5EF4-FFF2-40B4-BE49-F238E27FC236}">
                <a16:creationId xmlns:a16="http://schemas.microsoft.com/office/drawing/2014/main" id="{1DB07DF6-42FA-466A-AC08-36B4D57E8C0B}"/>
              </a:ext>
            </a:extLst>
          </p:cNvPr>
          <p:cNvGrpSpPr/>
          <p:nvPr/>
        </p:nvGrpSpPr>
        <p:grpSpPr>
          <a:xfrm>
            <a:off x="4425819" y="910449"/>
            <a:ext cx="923068" cy="1754822"/>
            <a:chOff x="4242743" y="0"/>
            <a:chExt cx="3164666" cy="6016272"/>
          </a:xfrm>
        </p:grpSpPr>
        <p:sp>
          <p:nvSpPr>
            <p:cNvPr id="179" name="직사각형 337">
              <a:extLst>
                <a:ext uri="{FF2B5EF4-FFF2-40B4-BE49-F238E27FC236}">
                  <a16:creationId xmlns:a16="http://schemas.microsoft.com/office/drawing/2014/main" id="{C52B04E0-BF68-4319-A653-08C7E6B9A859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38">
              <a:extLst>
                <a:ext uri="{FF2B5EF4-FFF2-40B4-BE49-F238E27FC236}">
                  <a16:creationId xmlns:a16="http://schemas.microsoft.com/office/drawing/2014/main" id="{BF45278B-B7F5-49E0-910F-4036D95D520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직사각형 339">
              <a:extLst>
                <a:ext uri="{FF2B5EF4-FFF2-40B4-BE49-F238E27FC236}">
                  <a16:creationId xmlns:a16="http://schemas.microsoft.com/office/drawing/2014/main" id="{F7D6D8A5-DE89-46C7-B994-5C67CBC1A5AA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40">
              <a:extLst>
                <a:ext uri="{FF2B5EF4-FFF2-40B4-BE49-F238E27FC236}">
                  <a16:creationId xmlns:a16="http://schemas.microsoft.com/office/drawing/2014/main" id="{570FC423-6E16-4677-9D90-265DFD9A6C8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41">
              <a:extLst>
                <a:ext uri="{FF2B5EF4-FFF2-40B4-BE49-F238E27FC236}">
                  <a16:creationId xmlns:a16="http://schemas.microsoft.com/office/drawing/2014/main" id="{FDCC1BFA-D1ED-4312-9C7E-2DA403859E5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42">
              <a:extLst>
                <a:ext uri="{FF2B5EF4-FFF2-40B4-BE49-F238E27FC236}">
                  <a16:creationId xmlns:a16="http://schemas.microsoft.com/office/drawing/2014/main" id="{7465CD3E-05C3-4991-B6F4-97A901EF59FE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43">
              <a:extLst>
                <a:ext uri="{FF2B5EF4-FFF2-40B4-BE49-F238E27FC236}">
                  <a16:creationId xmlns:a16="http://schemas.microsoft.com/office/drawing/2014/main" id="{745D7DD3-B317-4FA8-B95C-9C916E2169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44">
              <a:extLst>
                <a:ext uri="{FF2B5EF4-FFF2-40B4-BE49-F238E27FC236}">
                  <a16:creationId xmlns:a16="http://schemas.microsoft.com/office/drawing/2014/main" id="{50C451A7-EE84-4786-941B-F666523ED94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45">
              <a:extLst>
                <a:ext uri="{FF2B5EF4-FFF2-40B4-BE49-F238E27FC236}">
                  <a16:creationId xmlns:a16="http://schemas.microsoft.com/office/drawing/2014/main" id="{B6AED213-F785-4550-9060-F5E27E26AC5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46">
              <a:extLst>
                <a:ext uri="{FF2B5EF4-FFF2-40B4-BE49-F238E27FC236}">
                  <a16:creationId xmlns:a16="http://schemas.microsoft.com/office/drawing/2014/main" id="{8361B788-B4F8-46D5-AC95-5231C93A867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직사각형 347">
              <a:extLst>
                <a:ext uri="{FF2B5EF4-FFF2-40B4-BE49-F238E27FC236}">
                  <a16:creationId xmlns:a16="http://schemas.microsoft.com/office/drawing/2014/main" id="{F46F7D40-CA50-4CDC-9BAD-6AAFE80DAF2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348">
              <a:extLst>
                <a:ext uri="{FF2B5EF4-FFF2-40B4-BE49-F238E27FC236}">
                  <a16:creationId xmlns:a16="http://schemas.microsoft.com/office/drawing/2014/main" id="{52D009EF-47C2-4D13-A414-94754A382733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1" name="그룹 349">
              <a:extLst>
                <a:ext uri="{FF2B5EF4-FFF2-40B4-BE49-F238E27FC236}">
                  <a16:creationId xmlns:a16="http://schemas.microsoft.com/office/drawing/2014/main" id="{CBD3D898-8099-427C-9FD9-A1BF6927CF38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56" name="이등변 삼각형 414">
                <a:extLst>
                  <a:ext uri="{FF2B5EF4-FFF2-40B4-BE49-F238E27FC236}">
                    <a16:creationId xmlns:a16="http://schemas.microsoft.com/office/drawing/2014/main" id="{7E36E2FB-3CAE-42AB-B424-84F54BFD37D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7" name="이등변 삼각형 415">
                <a:extLst>
                  <a:ext uri="{FF2B5EF4-FFF2-40B4-BE49-F238E27FC236}">
                    <a16:creationId xmlns:a16="http://schemas.microsoft.com/office/drawing/2014/main" id="{E9525F99-5FB7-4641-A551-B310E05824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350">
              <a:extLst>
                <a:ext uri="{FF2B5EF4-FFF2-40B4-BE49-F238E27FC236}">
                  <a16:creationId xmlns:a16="http://schemas.microsoft.com/office/drawing/2014/main" id="{782575FA-9567-41DD-B28A-5F4229CF5205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이등변 삼각형 351">
              <a:extLst>
                <a:ext uri="{FF2B5EF4-FFF2-40B4-BE49-F238E27FC236}">
                  <a16:creationId xmlns:a16="http://schemas.microsoft.com/office/drawing/2014/main" id="{113B5B00-E607-4062-A1AD-BEF4280F813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352">
              <a:extLst>
                <a:ext uri="{FF2B5EF4-FFF2-40B4-BE49-F238E27FC236}">
                  <a16:creationId xmlns:a16="http://schemas.microsoft.com/office/drawing/2014/main" id="{FD5EFEF2-090C-49FB-9984-0BF7DE53E958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이등변 삼각형 353">
              <a:extLst>
                <a:ext uri="{FF2B5EF4-FFF2-40B4-BE49-F238E27FC236}">
                  <a16:creationId xmlns:a16="http://schemas.microsoft.com/office/drawing/2014/main" id="{A07DE9B5-5575-4202-9B97-754E6F47B6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이등변 삼각형 354">
              <a:extLst>
                <a:ext uri="{FF2B5EF4-FFF2-40B4-BE49-F238E27FC236}">
                  <a16:creationId xmlns:a16="http://schemas.microsoft.com/office/drawing/2014/main" id="{B6B2DF3E-DBC5-4DD8-B175-AD87320E1D5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이등변 삼각형 355">
              <a:extLst>
                <a:ext uri="{FF2B5EF4-FFF2-40B4-BE49-F238E27FC236}">
                  <a16:creationId xmlns:a16="http://schemas.microsoft.com/office/drawing/2014/main" id="{EBFD29B6-5DCF-4EEC-B9FC-1BB524EEE5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356">
              <a:extLst>
                <a:ext uri="{FF2B5EF4-FFF2-40B4-BE49-F238E27FC236}">
                  <a16:creationId xmlns:a16="http://schemas.microsoft.com/office/drawing/2014/main" id="{42C57A50-31E2-4B96-9C12-5D2DA0188207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직사각형 357">
              <a:extLst>
                <a:ext uri="{FF2B5EF4-FFF2-40B4-BE49-F238E27FC236}">
                  <a16:creationId xmlns:a16="http://schemas.microsoft.com/office/drawing/2014/main" id="{70713B68-7A78-4138-BB67-82401533A19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이등변 삼각형 358">
              <a:extLst>
                <a:ext uri="{FF2B5EF4-FFF2-40B4-BE49-F238E27FC236}">
                  <a16:creationId xmlns:a16="http://schemas.microsoft.com/office/drawing/2014/main" id="{18970A94-7D5F-4968-B08D-74A8C7F3BBC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이등변 삼각형 359">
              <a:extLst>
                <a:ext uri="{FF2B5EF4-FFF2-40B4-BE49-F238E27FC236}">
                  <a16:creationId xmlns:a16="http://schemas.microsoft.com/office/drawing/2014/main" id="{36662E2A-C494-413A-8592-C99258F87EC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이등변 삼각형 360">
              <a:extLst>
                <a:ext uri="{FF2B5EF4-FFF2-40B4-BE49-F238E27FC236}">
                  <a16:creationId xmlns:a16="http://schemas.microsoft.com/office/drawing/2014/main" id="{B53ADF59-210F-4B31-8E6C-B9053A4627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이등변 삼각형 361">
              <a:extLst>
                <a:ext uri="{FF2B5EF4-FFF2-40B4-BE49-F238E27FC236}">
                  <a16:creationId xmlns:a16="http://schemas.microsoft.com/office/drawing/2014/main" id="{B656BA63-56FF-45F7-8F6B-EC16A9AF441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362">
              <a:extLst>
                <a:ext uri="{FF2B5EF4-FFF2-40B4-BE49-F238E27FC236}">
                  <a16:creationId xmlns:a16="http://schemas.microsoft.com/office/drawing/2014/main" id="{5E9F67CD-5AA0-4248-B7B4-0443FE259C4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이등변 삼각형 363">
              <a:extLst>
                <a:ext uri="{FF2B5EF4-FFF2-40B4-BE49-F238E27FC236}">
                  <a16:creationId xmlns:a16="http://schemas.microsoft.com/office/drawing/2014/main" id="{E08A64ED-1E7B-47F2-B4B5-EE4C6DEFB64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직사각형 364">
              <a:extLst>
                <a:ext uri="{FF2B5EF4-FFF2-40B4-BE49-F238E27FC236}">
                  <a16:creationId xmlns:a16="http://schemas.microsoft.com/office/drawing/2014/main" id="{93E7F523-3000-4379-ACD2-592E7C8D5DF6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이등변 삼각형 365">
              <a:extLst>
                <a:ext uri="{FF2B5EF4-FFF2-40B4-BE49-F238E27FC236}">
                  <a16:creationId xmlns:a16="http://schemas.microsoft.com/office/drawing/2014/main" id="{F0C2ACDD-7DF9-4236-B9DA-A0B8B5A768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이등변 삼각형 366">
              <a:extLst>
                <a:ext uri="{FF2B5EF4-FFF2-40B4-BE49-F238E27FC236}">
                  <a16:creationId xmlns:a16="http://schemas.microsoft.com/office/drawing/2014/main" id="{205CA823-C4FE-490C-B762-5F5E616A53C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이등변 삼각형 367">
              <a:extLst>
                <a:ext uri="{FF2B5EF4-FFF2-40B4-BE49-F238E27FC236}">
                  <a16:creationId xmlns:a16="http://schemas.microsoft.com/office/drawing/2014/main" id="{EC9988EE-F4AA-4913-806A-E74A112FCD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직사각형 368">
              <a:extLst>
                <a:ext uri="{FF2B5EF4-FFF2-40B4-BE49-F238E27FC236}">
                  <a16:creationId xmlns:a16="http://schemas.microsoft.com/office/drawing/2014/main" id="{EED4F69E-22D7-477F-A22B-743F9F4B8FC1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직사각형 369">
              <a:extLst>
                <a:ext uri="{FF2B5EF4-FFF2-40B4-BE49-F238E27FC236}">
                  <a16:creationId xmlns:a16="http://schemas.microsoft.com/office/drawing/2014/main" id="{E5452F62-813D-49B9-BD85-FAA7DB098E07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이등변 삼각형 370">
              <a:extLst>
                <a:ext uri="{FF2B5EF4-FFF2-40B4-BE49-F238E27FC236}">
                  <a16:creationId xmlns:a16="http://schemas.microsoft.com/office/drawing/2014/main" id="{2FEBA1A2-0E2E-4DC7-8F9F-E3915DA3017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이등변 삼각형 371">
              <a:extLst>
                <a:ext uri="{FF2B5EF4-FFF2-40B4-BE49-F238E27FC236}">
                  <a16:creationId xmlns:a16="http://schemas.microsoft.com/office/drawing/2014/main" id="{EB5E32A9-6682-4D2D-8207-A0E09E3AE5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이등변 삼각형 372">
              <a:extLst>
                <a:ext uri="{FF2B5EF4-FFF2-40B4-BE49-F238E27FC236}">
                  <a16:creationId xmlns:a16="http://schemas.microsoft.com/office/drawing/2014/main" id="{4F9E54F4-8A11-435D-B5D3-9E0E18BFED5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이등변 삼각형 373">
              <a:extLst>
                <a:ext uri="{FF2B5EF4-FFF2-40B4-BE49-F238E27FC236}">
                  <a16:creationId xmlns:a16="http://schemas.microsoft.com/office/drawing/2014/main" id="{188542A3-969D-41EE-BC0E-CF6CF8571E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직사각형 374">
              <a:extLst>
                <a:ext uri="{FF2B5EF4-FFF2-40B4-BE49-F238E27FC236}">
                  <a16:creationId xmlns:a16="http://schemas.microsoft.com/office/drawing/2014/main" id="{D1B293D3-7EEC-4E65-B6C7-92650E10B1D3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이등변 삼각형 375">
              <a:extLst>
                <a:ext uri="{FF2B5EF4-FFF2-40B4-BE49-F238E27FC236}">
                  <a16:creationId xmlns:a16="http://schemas.microsoft.com/office/drawing/2014/main" id="{5EA4E44F-3515-4165-934B-24EC7E46026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직사각형 376">
              <a:extLst>
                <a:ext uri="{FF2B5EF4-FFF2-40B4-BE49-F238E27FC236}">
                  <a16:creationId xmlns:a16="http://schemas.microsoft.com/office/drawing/2014/main" id="{70E3E249-D2F1-4030-925C-3DB94090D2E4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이등변 삼각형 377">
              <a:extLst>
                <a:ext uri="{FF2B5EF4-FFF2-40B4-BE49-F238E27FC236}">
                  <a16:creationId xmlns:a16="http://schemas.microsoft.com/office/drawing/2014/main" id="{B8290BAD-C4CA-4E6E-8BB9-91A8EE713F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이등변 삼각형 378">
              <a:extLst>
                <a:ext uri="{FF2B5EF4-FFF2-40B4-BE49-F238E27FC236}">
                  <a16:creationId xmlns:a16="http://schemas.microsoft.com/office/drawing/2014/main" id="{5F572599-49E5-492D-938C-DF429617043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이등변 삼각형 379">
              <a:extLst>
                <a:ext uri="{FF2B5EF4-FFF2-40B4-BE49-F238E27FC236}">
                  <a16:creationId xmlns:a16="http://schemas.microsoft.com/office/drawing/2014/main" id="{BC4AE575-A1A4-44E1-BBCA-0054065A4CF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직사각형 380">
              <a:extLst>
                <a:ext uri="{FF2B5EF4-FFF2-40B4-BE49-F238E27FC236}">
                  <a16:creationId xmlns:a16="http://schemas.microsoft.com/office/drawing/2014/main" id="{F8D0858C-14E8-4405-B928-FB85C071782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직사각형 381">
              <a:extLst>
                <a:ext uri="{FF2B5EF4-FFF2-40B4-BE49-F238E27FC236}">
                  <a16:creationId xmlns:a16="http://schemas.microsoft.com/office/drawing/2014/main" id="{7ACDC9A5-565F-4916-A32C-560C751E3344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이등변 삼각형 382">
              <a:extLst>
                <a:ext uri="{FF2B5EF4-FFF2-40B4-BE49-F238E27FC236}">
                  <a16:creationId xmlns:a16="http://schemas.microsoft.com/office/drawing/2014/main" id="{A51333FA-BC7E-46B9-A5E8-57F21F8137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이등변 삼각형 383">
              <a:extLst>
                <a:ext uri="{FF2B5EF4-FFF2-40B4-BE49-F238E27FC236}">
                  <a16:creationId xmlns:a16="http://schemas.microsoft.com/office/drawing/2014/main" id="{5B3438C7-D151-4049-97A5-D04DF741635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이등변 삼각형 384">
              <a:extLst>
                <a:ext uri="{FF2B5EF4-FFF2-40B4-BE49-F238E27FC236}">
                  <a16:creationId xmlns:a16="http://schemas.microsoft.com/office/drawing/2014/main" id="{9CB9A07C-A12C-413A-9DFC-CDB7F19D102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이등변 삼각형 385">
              <a:extLst>
                <a:ext uri="{FF2B5EF4-FFF2-40B4-BE49-F238E27FC236}">
                  <a16:creationId xmlns:a16="http://schemas.microsoft.com/office/drawing/2014/main" id="{4989A06A-71FF-4604-95EB-5C6A339C80C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8" name="그룹 386">
              <a:extLst>
                <a:ext uri="{FF2B5EF4-FFF2-40B4-BE49-F238E27FC236}">
                  <a16:creationId xmlns:a16="http://schemas.microsoft.com/office/drawing/2014/main" id="{62BF35E7-F8BA-4954-86E7-8060346FF098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46" name="직사각형 404">
                <a:extLst>
                  <a:ext uri="{FF2B5EF4-FFF2-40B4-BE49-F238E27FC236}">
                    <a16:creationId xmlns:a16="http://schemas.microsoft.com/office/drawing/2014/main" id="{A0FCC639-1DE8-446D-BA94-6D7E10CB6B0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이등변 삼각형 405">
                <a:extLst>
                  <a:ext uri="{FF2B5EF4-FFF2-40B4-BE49-F238E27FC236}">
                    <a16:creationId xmlns:a16="http://schemas.microsoft.com/office/drawing/2014/main" id="{5A165216-A93B-4A55-914C-010E8D02F3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직사각형 406">
                <a:extLst>
                  <a:ext uri="{FF2B5EF4-FFF2-40B4-BE49-F238E27FC236}">
                    <a16:creationId xmlns:a16="http://schemas.microsoft.com/office/drawing/2014/main" id="{9F5D6FE7-9B72-4F8E-818B-DB80E6512534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9" name="이등변 삼각형 407">
                <a:extLst>
                  <a:ext uri="{FF2B5EF4-FFF2-40B4-BE49-F238E27FC236}">
                    <a16:creationId xmlns:a16="http://schemas.microsoft.com/office/drawing/2014/main" id="{B70D28AD-C618-49F2-BA4C-66CAA2D538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0" name="이등변 삼각형 408">
                <a:extLst>
                  <a:ext uri="{FF2B5EF4-FFF2-40B4-BE49-F238E27FC236}">
                    <a16:creationId xmlns:a16="http://schemas.microsoft.com/office/drawing/2014/main" id="{32CB12EA-EC4C-47A0-9B49-C0962CB59C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이등변 삼각형 409">
                <a:extLst>
                  <a:ext uri="{FF2B5EF4-FFF2-40B4-BE49-F238E27FC236}">
                    <a16:creationId xmlns:a16="http://schemas.microsoft.com/office/drawing/2014/main" id="{B62979D8-14A4-4497-8267-978A7C7D48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이등변 삼각형 410">
                <a:extLst>
                  <a:ext uri="{FF2B5EF4-FFF2-40B4-BE49-F238E27FC236}">
                    <a16:creationId xmlns:a16="http://schemas.microsoft.com/office/drawing/2014/main" id="{C58069DF-5A40-49B3-9360-3BF98FCBD5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3" name="이등변 삼각형 411">
                <a:extLst>
                  <a:ext uri="{FF2B5EF4-FFF2-40B4-BE49-F238E27FC236}">
                    <a16:creationId xmlns:a16="http://schemas.microsoft.com/office/drawing/2014/main" id="{AC04784B-94FA-4D37-BE9D-37A630EAF8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4" name="이등변 삼각형 412">
                <a:extLst>
                  <a:ext uri="{FF2B5EF4-FFF2-40B4-BE49-F238E27FC236}">
                    <a16:creationId xmlns:a16="http://schemas.microsoft.com/office/drawing/2014/main" id="{B221C09A-F71B-4B8F-BCBA-517FECCDA4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5" name="이등변 삼각형 413">
                <a:extLst>
                  <a:ext uri="{FF2B5EF4-FFF2-40B4-BE49-F238E27FC236}">
                    <a16:creationId xmlns:a16="http://schemas.microsoft.com/office/drawing/2014/main" id="{D2B6F4C5-7262-433F-8BD5-8ECBB49E67E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29" name="직선 연결선 387">
              <a:extLst>
                <a:ext uri="{FF2B5EF4-FFF2-40B4-BE49-F238E27FC236}">
                  <a16:creationId xmlns:a16="http://schemas.microsoft.com/office/drawing/2014/main" id="{5C74BB60-4953-4874-A956-4720FA8BE8BE}"/>
                </a:ext>
              </a:extLst>
            </p:cNvPr>
            <p:cNvCxnSpPr>
              <a:cxnSpLocks/>
              <a:stCxn id="247" idx="2"/>
              <a:endCxn id="257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388">
              <a:extLst>
                <a:ext uri="{FF2B5EF4-FFF2-40B4-BE49-F238E27FC236}">
                  <a16:creationId xmlns:a16="http://schemas.microsoft.com/office/drawing/2014/main" id="{3DDBB0FA-9AD9-4A44-ADEF-0D6C9E4F2C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389">
              <a:extLst>
                <a:ext uri="{FF2B5EF4-FFF2-40B4-BE49-F238E27FC236}">
                  <a16:creationId xmlns:a16="http://schemas.microsoft.com/office/drawing/2014/main" id="{75E029E5-C7E2-41D7-865A-92F5EC109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390">
              <a:extLst>
                <a:ext uri="{FF2B5EF4-FFF2-40B4-BE49-F238E27FC236}">
                  <a16:creationId xmlns:a16="http://schemas.microsoft.com/office/drawing/2014/main" id="{BE40E8A1-A4A9-4A2C-AADC-3FF6C0992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391">
              <a:extLst>
                <a:ext uri="{FF2B5EF4-FFF2-40B4-BE49-F238E27FC236}">
                  <a16:creationId xmlns:a16="http://schemas.microsoft.com/office/drawing/2014/main" id="{8FB3A5C7-3CEB-4A33-846E-7EFD26DF4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92">
              <a:extLst>
                <a:ext uri="{FF2B5EF4-FFF2-40B4-BE49-F238E27FC236}">
                  <a16:creationId xmlns:a16="http://schemas.microsoft.com/office/drawing/2014/main" id="{3C98EC27-A3C1-429B-813F-E975715D7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393">
              <a:extLst>
                <a:ext uri="{FF2B5EF4-FFF2-40B4-BE49-F238E27FC236}">
                  <a16:creationId xmlns:a16="http://schemas.microsoft.com/office/drawing/2014/main" id="{3A93B413-D78F-4941-B03E-672562423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394">
              <a:extLst>
                <a:ext uri="{FF2B5EF4-FFF2-40B4-BE49-F238E27FC236}">
                  <a16:creationId xmlns:a16="http://schemas.microsoft.com/office/drawing/2014/main" id="{CD0359C6-E650-48FB-BBC6-7C104B5E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395">
              <a:extLst>
                <a:ext uri="{FF2B5EF4-FFF2-40B4-BE49-F238E27FC236}">
                  <a16:creationId xmlns:a16="http://schemas.microsoft.com/office/drawing/2014/main" id="{B69DACB3-61F5-48F0-B40B-D864A5505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그룹 396">
              <a:extLst>
                <a:ext uri="{FF2B5EF4-FFF2-40B4-BE49-F238E27FC236}">
                  <a16:creationId xmlns:a16="http://schemas.microsoft.com/office/drawing/2014/main" id="{E601BD78-C987-4234-86DE-D90BF015697E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39" name="그룹 397">
                <a:extLst>
                  <a:ext uri="{FF2B5EF4-FFF2-40B4-BE49-F238E27FC236}">
                    <a16:creationId xmlns:a16="http://schemas.microsoft.com/office/drawing/2014/main" id="{DB751C86-6F6C-4FF9-91F4-6984BFC2C7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44" name="이등변 삼각형 402">
                  <a:extLst>
                    <a:ext uri="{FF2B5EF4-FFF2-40B4-BE49-F238E27FC236}">
                      <a16:creationId xmlns:a16="http://schemas.microsoft.com/office/drawing/2014/main" id="{68394112-138E-4040-870C-BB44A86B39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이등변 삼각형 403">
                  <a:extLst>
                    <a:ext uri="{FF2B5EF4-FFF2-40B4-BE49-F238E27FC236}">
                      <a16:creationId xmlns:a16="http://schemas.microsoft.com/office/drawing/2014/main" id="{3A37D56A-69AA-47CB-8138-B9A58EA786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40" name="그룹 398">
                <a:extLst>
                  <a:ext uri="{FF2B5EF4-FFF2-40B4-BE49-F238E27FC236}">
                    <a16:creationId xmlns:a16="http://schemas.microsoft.com/office/drawing/2014/main" id="{81B35A57-3CC3-474B-B405-EEA6E5A723C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42" name="이등변 삼각형 400">
                  <a:extLst>
                    <a:ext uri="{FF2B5EF4-FFF2-40B4-BE49-F238E27FC236}">
                      <a16:creationId xmlns:a16="http://schemas.microsoft.com/office/drawing/2014/main" id="{963CCE2B-FD5D-4FB3-9543-E0E3E24E90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이등변 삼각형 401">
                  <a:extLst>
                    <a:ext uri="{FF2B5EF4-FFF2-40B4-BE49-F238E27FC236}">
                      <a16:creationId xmlns:a16="http://schemas.microsoft.com/office/drawing/2014/main" id="{492A9833-E324-41F8-8B8F-FF6EBE6768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41" name="직선 연결선 399">
                <a:extLst>
                  <a:ext uri="{FF2B5EF4-FFF2-40B4-BE49-F238E27FC236}">
                    <a16:creationId xmlns:a16="http://schemas.microsoft.com/office/drawing/2014/main" id="{E54DDA00-378E-428B-8B88-54EAEB3206D9}"/>
                  </a:ext>
                </a:extLst>
              </p:cNvPr>
              <p:cNvCxnSpPr>
                <a:cxnSpLocks/>
                <a:stCxn id="243" idx="1"/>
                <a:endCxn id="242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그룹 336">
            <a:extLst>
              <a:ext uri="{FF2B5EF4-FFF2-40B4-BE49-F238E27FC236}">
                <a16:creationId xmlns:a16="http://schemas.microsoft.com/office/drawing/2014/main" id="{DA654976-5FC8-4AA3-B082-1FF303CC11A0}"/>
              </a:ext>
            </a:extLst>
          </p:cNvPr>
          <p:cNvGrpSpPr/>
          <p:nvPr/>
        </p:nvGrpSpPr>
        <p:grpSpPr>
          <a:xfrm>
            <a:off x="8524104" y="2267519"/>
            <a:ext cx="923068" cy="1754822"/>
            <a:chOff x="4242743" y="0"/>
            <a:chExt cx="3164666" cy="6016272"/>
          </a:xfrm>
        </p:grpSpPr>
        <p:sp>
          <p:nvSpPr>
            <p:cNvPr id="259" name="직사각형 337">
              <a:extLst>
                <a:ext uri="{FF2B5EF4-FFF2-40B4-BE49-F238E27FC236}">
                  <a16:creationId xmlns:a16="http://schemas.microsoft.com/office/drawing/2014/main" id="{473D2879-EFA4-4B47-8A75-646CFA73D950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이등변 삼각형 338">
              <a:extLst>
                <a:ext uri="{FF2B5EF4-FFF2-40B4-BE49-F238E27FC236}">
                  <a16:creationId xmlns:a16="http://schemas.microsoft.com/office/drawing/2014/main" id="{8B741D8E-8A99-4B6D-A49A-D35406E8DCE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직사각형 339">
              <a:extLst>
                <a:ext uri="{FF2B5EF4-FFF2-40B4-BE49-F238E27FC236}">
                  <a16:creationId xmlns:a16="http://schemas.microsoft.com/office/drawing/2014/main" id="{97FE60E9-3652-4260-9E14-2FE4F7CD4CAB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이등변 삼각형 340">
              <a:extLst>
                <a:ext uri="{FF2B5EF4-FFF2-40B4-BE49-F238E27FC236}">
                  <a16:creationId xmlns:a16="http://schemas.microsoft.com/office/drawing/2014/main" id="{CC591A2A-F28D-4A57-B1D6-ADCCE895FE1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직사각형 341">
              <a:extLst>
                <a:ext uri="{FF2B5EF4-FFF2-40B4-BE49-F238E27FC236}">
                  <a16:creationId xmlns:a16="http://schemas.microsoft.com/office/drawing/2014/main" id="{982D983A-0D16-4125-AE1E-0CDEC9EFF6F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직사각형 342">
              <a:extLst>
                <a:ext uri="{FF2B5EF4-FFF2-40B4-BE49-F238E27FC236}">
                  <a16:creationId xmlns:a16="http://schemas.microsoft.com/office/drawing/2014/main" id="{5E4F3B9F-E3BD-410E-B460-A354E9FDD319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이등변 삼각형 343">
              <a:extLst>
                <a:ext uri="{FF2B5EF4-FFF2-40B4-BE49-F238E27FC236}">
                  <a16:creationId xmlns:a16="http://schemas.microsoft.com/office/drawing/2014/main" id="{C0791881-C54E-4C77-84CE-0CEE6E1B75C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이등변 삼각형 344">
              <a:extLst>
                <a:ext uri="{FF2B5EF4-FFF2-40B4-BE49-F238E27FC236}">
                  <a16:creationId xmlns:a16="http://schemas.microsoft.com/office/drawing/2014/main" id="{4B7B232C-BCFE-4A75-838D-3BF587FDDC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이등변 삼각형 345">
              <a:extLst>
                <a:ext uri="{FF2B5EF4-FFF2-40B4-BE49-F238E27FC236}">
                  <a16:creationId xmlns:a16="http://schemas.microsoft.com/office/drawing/2014/main" id="{5301B78E-37A0-489F-9190-CB08C6DC99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8" name="이등변 삼각형 346">
              <a:extLst>
                <a:ext uri="{FF2B5EF4-FFF2-40B4-BE49-F238E27FC236}">
                  <a16:creationId xmlns:a16="http://schemas.microsoft.com/office/drawing/2014/main" id="{45F48E5C-4E46-4361-BA5E-A92CF7C2B6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직사각형 347">
              <a:extLst>
                <a:ext uri="{FF2B5EF4-FFF2-40B4-BE49-F238E27FC236}">
                  <a16:creationId xmlns:a16="http://schemas.microsoft.com/office/drawing/2014/main" id="{E4E105BA-8074-459D-BFD5-98A43C03E686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직사각형 348">
              <a:extLst>
                <a:ext uri="{FF2B5EF4-FFF2-40B4-BE49-F238E27FC236}">
                  <a16:creationId xmlns:a16="http://schemas.microsoft.com/office/drawing/2014/main" id="{7A7C639F-557A-4978-88A0-263FCFB44709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71" name="그룹 349">
              <a:extLst>
                <a:ext uri="{FF2B5EF4-FFF2-40B4-BE49-F238E27FC236}">
                  <a16:creationId xmlns:a16="http://schemas.microsoft.com/office/drawing/2014/main" id="{BE80A5D1-F42D-4CEA-BF35-302EED40B43B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36" name="이등변 삼각형 414">
                <a:extLst>
                  <a:ext uri="{FF2B5EF4-FFF2-40B4-BE49-F238E27FC236}">
                    <a16:creationId xmlns:a16="http://schemas.microsoft.com/office/drawing/2014/main" id="{8E77A624-A662-404A-9E2E-513821FDD3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7" name="이등변 삼각형 415">
                <a:extLst>
                  <a:ext uri="{FF2B5EF4-FFF2-40B4-BE49-F238E27FC236}">
                    <a16:creationId xmlns:a16="http://schemas.microsoft.com/office/drawing/2014/main" id="{C10FDB03-888A-4DC1-8D5A-194CE46CDC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72" name="직사각형 350">
              <a:extLst>
                <a:ext uri="{FF2B5EF4-FFF2-40B4-BE49-F238E27FC236}">
                  <a16:creationId xmlns:a16="http://schemas.microsoft.com/office/drawing/2014/main" id="{4979017B-F02E-4AC9-BEF0-D9473D5D5C94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이등변 삼각형 351">
              <a:extLst>
                <a:ext uri="{FF2B5EF4-FFF2-40B4-BE49-F238E27FC236}">
                  <a16:creationId xmlns:a16="http://schemas.microsoft.com/office/drawing/2014/main" id="{CA6A6EE1-5F14-46FA-807E-893E1C8789E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직사각형 352">
              <a:extLst>
                <a:ext uri="{FF2B5EF4-FFF2-40B4-BE49-F238E27FC236}">
                  <a16:creationId xmlns:a16="http://schemas.microsoft.com/office/drawing/2014/main" id="{6758493B-743C-45E5-9696-6DCBFE0194D9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53">
              <a:extLst>
                <a:ext uri="{FF2B5EF4-FFF2-40B4-BE49-F238E27FC236}">
                  <a16:creationId xmlns:a16="http://schemas.microsoft.com/office/drawing/2014/main" id="{2715DD88-7853-40F0-BE07-BD4D237C26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이등변 삼각형 354">
              <a:extLst>
                <a:ext uri="{FF2B5EF4-FFF2-40B4-BE49-F238E27FC236}">
                  <a16:creationId xmlns:a16="http://schemas.microsoft.com/office/drawing/2014/main" id="{1B73EE45-8602-4CE6-B0A0-BD393091169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55">
              <a:extLst>
                <a:ext uri="{FF2B5EF4-FFF2-40B4-BE49-F238E27FC236}">
                  <a16:creationId xmlns:a16="http://schemas.microsoft.com/office/drawing/2014/main" id="{9BBE1BAF-8213-4EFC-848F-FF626D0A82F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56">
              <a:extLst>
                <a:ext uri="{FF2B5EF4-FFF2-40B4-BE49-F238E27FC236}">
                  <a16:creationId xmlns:a16="http://schemas.microsoft.com/office/drawing/2014/main" id="{3EAEBC22-0444-41EB-921F-FDBBE9764E53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57">
              <a:extLst>
                <a:ext uri="{FF2B5EF4-FFF2-40B4-BE49-F238E27FC236}">
                  <a16:creationId xmlns:a16="http://schemas.microsoft.com/office/drawing/2014/main" id="{371A0F42-42A1-4250-828F-BB56A1DA3514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58">
              <a:extLst>
                <a:ext uri="{FF2B5EF4-FFF2-40B4-BE49-F238E27FC236}">
                  <a16:creationId xmlns:a16="http://schemas.microsoft.com/office/drawing/2014/main" id="{50B1E567-DBB1-492A-8485-4CC79BC601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59">
              <a:extLst>
                <a:ext uri="{FF2B5EF4-FFF2-40B4-BE49-F238E27FC236}">
                  <a16:creationId xmlns:a16="http://schemas.microsoft.com/office/drawing/2014/main" id="{F923B2E9-49A7-4FA7-A296-14A67FFD065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60">
              <a:extLst>
                <a:ext uri="{FF2B5EF4-FFF2-40B4-BE49-F238E27FC236}">
                  <a16:creationId xmlns:a16="http://schemas.microsoft.com/office/drawing/2014/main" id="{01A304AA-4BC2-4ADE-85E5-78289B51BD5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61">
              <a:extLst>
                <a:ext uri="{FF2B5EF4-FFF2-40B4-BE49-F238E27FC236}">
                  <a16:creationId xmlns:a16="http://schemas.microsoft.com/office/drawing/2014/main" id="{722246B8-D8DB-4125-8686-36386FEF3E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62">
              <a:extLst>
                <a:ext uri="{FF2B5EF4-FFF2-40B4-BE49-F238E27FC236}">
                  <a16:creationId xmlns:a16="http://schemas.microsoft.com/office/drawing/2014/main" id="{2DB28D87-8E76-4898-8657-D0DB517E5500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이등변 삼각형 363">
              <a:extLst>
                <a:ext uri="{FF2B5EF4-FFF2-40B4-BE49-F238E27FC236}">
                  <a16:creationId xmlns:a16="http://schemas.microsoft.com/office/drawing/2014/main" id="{2C56E355-FDCE-4E8A-B67F-B15391FF0B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직사각형 364">
              <a:extLst>
                <a:ext uri="{FF2B5EF4-FFF2-40B4-BE49-F238E27FC236}">
                  <a16:creationId xmlns:a16="http://schemas.microsoft.com/office/drawing/2014/main" id="{4F9E2EC1-CA07-4F6B-9740-6438785445D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이등변 삼각형 365">
              <a:extLst>
                <a:ext uri="{FF2B5EF4-FFF2-40B4-BE49-F238E27FC236}">
                  <a16:creationId xmlns:a16="http://schemas.microsoft.com/office/drawing/2014/main" id="{40B9D7EC-BCAF-4840-9EF6-924BD8B8E01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66">
              <a:extLst>
                <a:ext uri="{FF2B5EF4-FFF2-40B4-BE49-F238E27FC236}">
                  <a16:creationId xmlns:a16="http://schemas.microsoft.com/office/drawing/2014/main" id="{EE4B0069-521C-47AB-A42C-F2AB8AC2D40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이등변 삼각형 367">
              <a:extLst>
                <a:ext uri="{FF2B5EF4-FFF2-40B4-BE49-F238E27FC236}">
                  <a16:creationId xmlns:a16="http://schemas.microsoft.com/office/drawing/2014/main" id="{69D01996-69B2-4DB3-8696-6B58D8A437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직사각형 368">
              <a:extLst>
                <a:ext uri="{FF2B5EF4-FFF2-40B4-BE49-F238E27FC236}">
                  <a16:creationId xmlns:a16="http://schemas.microsoft.com/office/drawing/2014/main" id="{683E368E-1CAD-49BC-AD97-2FE8DBACBF43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직사각형 369">
              <a:extLst>
                <a:ext uri="{FF2B5EF4-FFF2-40B4-BE49-F238E27FC236}">
                  <a16:creationId xmlns:a16="http://schemas.microsoft.com/office/drawing/2014/main" id="{1757EACA-C586-47DD-96E2-56D81EF6BFEF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70">
              <a:extLst>
                <a:ext uri="{FF2B5EF4-FFF2-40B4-BE49-F238E27FC236}">
                  <a16:creationId xmlns:a16="http://schemas.microsoft.com/office/drawing/2014/main" id="{3CBD3158-F5DD-4122-829F-5505B419A2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이등변 삼각형 371">
              <a:extLst>
                <a:ext uri="{FF2B5EF4-FFF2-40B4-BE49-F238E27FC236}">
                  <a16:creationId xmlns:a16="http://schemas.microsoft.com/office/drawing/2014/main" id="{E3F5283B-6210-4C31-A76D-24F584907F5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이등변 삼각형 372">
              <a:extLst>
                <a:ext uri="{FF2B5EF4-FFF2-40B4-BE49-F238E27FC236}">
                  <a16:creationId xmlns:a16="http://schemas.microsoft.com/office/drawing/2014/main" id="{F6C67B96-4F02-4E39-8207-468818E5FA5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73">
              <a:extLst>
                <a:ext uri="{FF2B5EF4-FFF2-40B4-BE49-F238E27FC236}">
                  <a16:creationId xmlns:a16="http://schemas.microsoft.com/office/drawing/2014/main" id="{247FBDE6-3A59-4E58-B0E6-43847F25A3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직사각형 374">
              <a:extLst>
                <a:ext uri="{FF2B5EF4-FFF2-40B4-BE49-F238E27FC236}">
                  <a16:creationId xmlns:a16="http://schemas.microsoft.com/office/drawing/2014/main" id="{0BD6067A-6D9B-4E47-AC4E-9E0A90BAA9A0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75">
              <a:extLst>
                <a:ext uri="{FF2B5EF4-FFF2-40B4-BE49-F238E27FC236}">
                  <a16:creationId xmlns:a16="http://schemas.microsoft.com/office/drawing/2014/main" id="{991201E8-01EE-496C-897A-61C84315AAC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직사각형 376">
              <a:extLst>
                <a:ext uri="{FF2B5EF4-FFF2-40B4-BE49-F238E27FC236}">
                  <a16:creationId xmlns:a16="http://schemas.microsoft.com/office/drawing/2014/main" id="{67205814-FE48-4B17-AA8A-C0C936DACBE7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이등변 삼각형 377">
              <a:extLst>
                <a:ext uri="{FF2B5EF4-FFF2-40B4-BE49-F238E27FC236}">
                  <a16:creationId xmlns:a16="http://schemas.microsoft.com/office/drawing/2014/main" id="{1E776A1E-F035-47E3-AA39-0EA904B309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78">
              <a:extLst>
                <a:ext uri="{FF2B5EF4-FFF2-40B4-BE49-F238E27FC236}">
                  <a16:creationId xmlns:a16="http://schemas.microsoft.com/office/drawing/2014/main" id="{2AEA6526-FAA0-4D1B-83DC-70E22D26D7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이등변 삼각형 379">
              <a:extLst>
                <a:ext uri="{FF2B5EF4-FFF2-40B4-BE49-F238E27FC236}">
                  <a16:creationId xmlns:a16="http://schemas.microsoft.com/office/drawing/2014/main" id="{CE81809C-D188-4CC1-99FD-78FD557603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직사각형 380">
              <a:extLst>
                <a:ext uri="{FF2B5EF4-FFF2-40B4-BE49-F238E27FC236}">
                  <a16:creationId xmlns:a16="http://schemas.microsoft.com/office/drawing/2014/main" id="{172A185A-5FEC-4815-A229-426EFF4D412C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직사각형 381">
              <a:extLst>
                <a:ext uri="{FF2B5EF4-FFF2-40B4-BE49-F238E27FC236}">
                  <a16:creationId xmlns:a16="http://schemas.microsoft.com/office/drawing/2014/main" id="{C0944B0E-1F55-4459-9C60-4A8CBCBFE84D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82">
              <a:extLst>
                <a:ext uri="{FF2B5EF4-FFF2-40B4-BE49-F238E27FC236}">
                  <a16:creationId xmlns:a16="http://schemas.microsoft.com/office/drawing/2014/main" id="{3B1AA792-ED66-4B8A-86F8-C8B3325D966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이등변 삼각형 383">
              <a:extLst>
                <a:ext uri="{FF2B5EF4-FFF2-40B4-BE49-F238E27FC236}">
                  <a16:creationId xmlns:a16="http://schemas.microsoft.com/office/drawing/2014/main" id="{F34CC97F-A707-40CD-9034-9AA667920F1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이등변 삼각형 384">
              <a:extLst>
                <a:ext uri="{FF2B5EF4-FFF2-40B4-BE49-F238E27FC236}">
                  <a16:creationId xmlns:a16="http://schemas.microsoft.com/office/drawing/2014/main" id="{2CA9DECD-0FBF-442B-9B8B-568DA6DCA1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85">
              <a:extLst>
                <a:ext uri="{FF2B5EF4-FFF2-40B4-BE49-F238E27FC236}">
                  <a16:creationId xmlns:a16="http://schemas.microsoft.com/office/drawing/2014/main" id="{328B917A-CA17-4FE6-A62E-724D70D9A5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8" name="그룹 386">
              <a:extLst>
                <a:ext uri="{FF2B5EF4-FFF2-40B4-BE49-F238E27FC236}">
                  <a16:creationId xmlns:a16="http://schemas.microsoft.com/office/drawing/2014/main" id="{79ED5529-8881-4157-AD41-FDD8B3BCC57D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26" name="직사각형 404">
                <a:extLst>
                  <a:ext uri="{FF2B5EF4-FFF2-40B4-BE49-F238E27FC236}">
                    <a16:creationId xmlns:a16="http://schemas.microsoft.com/office/drawing/2014/main" id="{833F1F6D-252A-4925-B282-157DBB757FA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7" name="이등변 삼각형 405">
                <a:extLst>
                  <a:ext uri="{FF2B5EF4-FFF2-40B4-BE49-F238E27FC236}">
                    <a16:creationId xmlns:a16="http://schemas.microsoft.com/office/drawing/2014/main" id="{20DF05EC-8A28-419C-A265-6A3E3F9020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8" name="직사각형 406">
                <a:extLst>
                  <a:ext uri="{FF2B5EF4-FFF2-40B4-BE49-F238E27FC236}">
                    <a16:creationId xmlns:a16="http://schemas.microsoft.com/office/drawing/2014/main" id="{4308145F-7FAE-409E-99C0-B72B37E27CD1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9" name="이등변 삼각형 407">
                <a:extLst>
                  <a:ext uri="{FF2B5EF4-FFF2-40B4-BE49-F238E27FC236}">
                    <a16:creationId xmlns:a16="http://schemas.microsoft.com/office/drawing/2014/main" id="{F5F9AB1D-EEF8-423D-A2F9-AC057A62BA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0" name="이등변 삼각형 408">
                <a:extLst>
                  <a:ext uri="{FF2B5EF4-FFF2-40B4-BE49-F238E27FC236}">
                    <a16:creationId xmlns:a16="http://schemas.microsoft.com/office/drawing/2014/main" id="{C9507FB0-4333-4696-ACDD-4227E99E44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1" name="이등변 삼각형 409">
                <a:extLst>
                  <a:ext uri="{FF2B5EF4-FFF2-40B4-BE49-F238E27FC236}">
                    <a16:creationId xmlns:a16="http://schemas.microsoft.com/office/drawing/2014/main" id="{1921C34E-DEF8-4FEE-8490-93C4C28F5E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2" name="이등변 삼각형 410">
                <a:extLst>
                  <a:ext uri="{FF2B5EF4-FFF2-40B4-BE49-F238E27FC236}">
                    <a16:creationId xmlns:a16="http://schemas.microsoft.com/office/drawing/2014/main" id="{36DD2C12-6DE7-4EB6-ADEB-32137477E6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3" name="이등변 삼각형 411">
                <a:extLst>
                  <a:ext uri="{FF2B5EF4-FFF2-40B4-BE49-F238E27FC236}">
                    <a16:creationId xmlns:a16="http://schemas.microsoft.com/office/drawing/2014/main" id="{4F80DFC0-57CD-4D4C-A4ED-BE28BD9AD5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4" name="이등변 삼각형 412">
                <a:extLst>
                  <a:ext uri="{FF2B5EF4-FFF2-40B4-BE49-F238E27FC236}">
                    <a16:creationId xmlns:a16="http://schemas.microsoft.com/office/drawing/2014/main" id="{E07F2460-36A6-45F9-891C-0E96B83E1C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5" name="이등변 삼각형 413">
                <a:extLst>
                  <a:ext uri="{FF2B5EF4-FFF2-40B4-BE49-F238E27FC236}">
                    <a16:creationId xmlns:a16="http://schemas.microsoft.com/office/drawing/2014/main" id="{DD0DA4C4-B8AE-4EAF-8167-804C5BC22D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09" name="직선 연결선 387">
              <a:extLst>
                <a:ext uri="{FF2B5EF4-FFF2-40B4-BE49-F238E27FC236}">
                  <a16:creationId xmlns:a16="http://schemas.microsoft.com/office/drawing/2014/main" id="{B7A9CEC3-3F4C-41DB-BE96-6ADF62E4B1EE}"/>
                </a:ext>
              </a:extLst>
            </p:cNvPr>
            <p:cNvCxnSpPr>
              <a:cxnSpLocks/>
              <a:stCxn id="327" idx="2"/>
              <a:endCxn id="337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88">
              <a:extLst>
                <a:ext uri="{FF2B5EF4-FFF2-40B4-BE49-F238E27FC236}">
                  <a16:creationId xmlns:a16="http://schemas.microsoft.com/office/drawing/2014/main" id="{FE95EA6F-E76E-4648-A107-311480FA8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89">
              <a:extLst>
                <a:ext uri="{FF2B5EF4-FFF2-40B4-BE49-F238E27FC236}">
                  <a16:creationId xmlns:a16="http://schemas.microsoft.com/office/drawing/2014/main" id="{BE519E5A-E8B1-4A62-A2A4-0E0162152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연결선 390">
              <a:extLst>
                <a:ext uri="{FF2B5EF4-FFF2-40B4-BE49-F238E27FC236}">
                  <a16:creationId xmlns:a16="http://schemas.microsoft.com/office/drawing/2014/main" id="{54C2CB16-EA26-4665-BF26-5952BA56F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연결선 391">
              <a:extLst>
                <a:ext uri="{FF2B5EF4-FFF2-40B4-BE49-F238E27FC236}">
                  <a16:creationId xmlns:a16="http://schemas.microsoft.com/office/drawing/2014/main" id="{2B28698F-5124-4661-8D4B-038D1E7AB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연결선 392">
              <a:extLst>
                <a:ext uri="{FF2B5EF4-FFF2-40B4-BE49-F238E27FC236}">
                  <a16:creationId xmlns:a16="http://schemas.microsoft.com/office/drawing/2014/main" id="{832D27A1-567F-46BA-B896-2B7C1AAF7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연결선 393">
              <a:extLst>
                <a:ext uri="{FF2B5EF4-FFF2-40B4-BE49-F238E27FC236}">
                  <a16:creationId xmlns:a16="http://schemas.microsoft.com/office/drawing/2014/main" id="{372EE2BF-B11E-43C7-B131-037D84878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연결선 394">
              <a:extLst>
                <a:ext uri="{FF2B5EF4-FFF2-40B4-BE49-F238E27FC236}">
                  <a16:creationId xmlns:a16="http://schemas.microsoft.com/office/drawing/2014/main" id="{C8478EE4-EAE8-4509-8E12-D0C075BDF5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95">
              <a:extLst>
                <a:ext uri="{FF2B5EF4-FFF2-40B4-BE49-F238E27FC236}">
                  <a16:creationId xmlns:a16="http://schemas.microsoft.com/office/drawing/2014/main" id="{B1A0721C-36D3-40CF-BA74-CC02DA23C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그룹 396">
              <a:extLst>
                <a:ext uri="{FF2B5EF4-FFF2-40B4-BE49-F238E27FC236}">
                  <a16:creationId xmlns:a16="http://schemas.microsoft.com/office/drawing/2014/main" id="{FB831E2E-86E9-40CB-88AB-4D786785A349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19" name="그룹 397">
                <a:extLst>
                  <a:ext uri="{FF2B5EF4-FFF2-40B4-BE49-F238E27FC236}">
                    <a16:creationId xmlns:a16="http://schemas.microsoft.com/office/drawing/2014/main" id="{B3D287CE-E9D8-423D-BBFF-4BDF31B0E8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24" name="이등변 삼각형 402">
                  <a:extLst>
                    <a:ext uri="{FF2B5EF4-FFF2-40B4-BE49-F238E27FC236}">
                      <a16:creationId xmlns:a16="http://schemas.microsoft.com/office/drawing/2014/main" id="{89280290-0912-4668-A39B-E248C0768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5" name="이등변 삼각형 403">
                  <a:extLst>
                    <a:ext uri="{FF2B5EF4-FFF2-40B4-BE49-F238E27FC236}">
                      <a16:creationId xmlns:a16="http://schemas.microsoft.com/office/drawing/2014/main" id="{F46B24C6-D102-4821-A2F6-1A57CB7405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20" name="그룹 398">
                <a:extLst>
                  <a:ext uri="{FF2B5EF4-FFF2-40B4-BE49-F238E27FC236}">
                    <a16:creationId xmlns:a16="http://schemas.microsoft.com/office/drawing/2014/main" id="{EFD50CE1-044E-4AC8-8A7E-AE86D1680B2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22" name="이등변 삼각형 400">
                  <a:extLst>
                    <a:ext uri="{FF2B5EF4-FFF2-40B4-BE49-F238E27FC236}">
                      <a16:creationId xmlns:a16="http://schemas.microsoft.com/office/drawing/2014/main" id="{225A55AD-1610-4C2B-B798-C3ADD8DEA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3" name="이등변 삼각형 401">
                  <a:extLst>
                    <a:ext uri="{FF2B5EF4-FFF2-40B4-BE49-F238E27FC236}">
                      <a16:creationId xmlns:a16="http://schemas.microsoft.com/office/drawing/2014/main" id="{2CD7BB88-7A80-447A-8697-2D95310766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21" name="직선 연결선 399">
                <a:extLst>
                  <a:ext uri="{FF2B5EF4-FFF2-40B4-BE49-F238E27FC236}">
                    <a16:creationId xmlns:a16="http://schemas.microsoft.com/office/drawing/2014/main" id="{03609FF1-2AB0-4D83-BAC2-C5633F3D482A}"/>
                  </a:ext>
                </a:extLst>
              </p:cNvPr>
              <p:cNvCxnSpPr>
                <a:cxnSpLocks/>
                <a:stCxn id="323" idx="1"/>
                <a:endCxn id="322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9" name="TextBox 508">
            <a:extLst>
              <a:ext uri="{FF2B5EF4-FFF2-40B4-BE49-F238E27FC236}">
                <a16:creationId xmlns:a16="http://schemas.microsoft.com/office/drawing/2014/main" id="{784B83A9-1FFA-4F16-A19A-E64831109A59}"/>
              </a:ext>
            </a:extLst>
          </p:cNvPr>
          <p:cNvSpPr txBox="1"/>
          <p:nvPr/>
        </p:nvSpPr>
        <p:spPr>
          <a:xfrm>
            <a:off x="3752547" y="492217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</p:txBody>
      </p:sp>
      <p:sp>
        <p:nvSpPr>
          <p:cNvPr id="733" name="TextBox 732">
            <a:extLst>
              <a:ext uri="{FF2B5EF4-FFF2-40B4-BE49-F238E27FC236}">
                <a16:creationId xmlns:a16="http://schemas.microsoft.com/office/drawing/2014/main" id="{DA11009D-0578-454C-AA11-51499CD646B1}"/>
              </a:ext>
            </a:extLst>
          </p:cNvPr>
          <p:cNvSpPr txBox="1"/>
          <p:nvPr/>
        </p:nvSpPr>
        <p:spPr>
          <a:xfrm>
            <a:off x="1697611" y="152482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BS</a:t>
            </a:r>
          </a:p>
        </p:txBody>
      </p:sp>
      <p:grpSp>
        <p:nvGrpSpPr>
          <p:cNvPr id="734" name="그룹 89">
            <a:extLst>
              <a:ext uri="{FF2B5EF4-FFF2-40B4-BE49-F238E27FC236}">
                <a16:creationId xmlns:a16="http://schemas.microsoft.com/office/drawing/2014/main" id="{C09B9D73-E143-4A67-B5BB-57B7D8B2BF71}"/>
              </a:ext>
            </a:extLst>
          </p:cNvPr>
          <p:cNvGrpSpPr/>
          <p:nvPr/>
        </p:nvGrpSpPr>
        <p:grpSpPr>
          <a:xfrm>
            <a:off x="7975809" y="751315"/>
            <a:ext cx="548295" cy="143989"/>
            <a:chOff x="6087494" y="883216"/>
            <a:chExt cx="4981461" cy="748145"/>
          </a:xfrm>
        </p:grpSpPr>
        <p:grpSp>
          <p:nvGrpSpPr>
            <p:cNvPr id="735" name="그룹 90">
              <a:extLst>
                <a:ext uri="{FF2B5EF4-FFF2-40B4-BE49-F238E27FC236}">
                  <a16:creationId xmlns:a16="http://schemas.microsoft.com/office/drawing/2014/main" id="{AB5D5465-E7F0-4342-9FEF-D05B546D9ECB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37" name="이등변 삼각형 92">
                <a:extLst>
                  <a:ext uri="{FF2B5EF4-FFF2-40B4-BE49-F238E27FC236}">
                    <a16:creationId xmlns:a16="http://schemas.microsoft.com/office/drawing/2014/main" id="{0A9890D3-B9BC-4B46-A2A1-621E8D0F6D3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8" name="타원 93">
                <a:extLst>
                  <a:ext uri="{FF2B5EF4-FFF2-40B4-BE49-F238E27FC236}">
                    <a16:creationId xmlns:a16="http://schemas.microsoft.com/office/drawing/2014/main" id="{B31795D5-7D15-4413-B3C6-B9D63AAA61FD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36" name="타원 91">
              <a:extLst>
                <a:ext uri="{FF2B5EF4-FFF2-40B4-BE49-F238E27FC236}">
                  <a16:creationId xmlns:a16="http://schemas.microsoft.com/office/drawing/2014/main" id="{5FA5D599-2FD6-4E30-831D-F48DDB24B572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4" name="Trapezoid 743">
            <a:extLst>
              <a:ext uri="{FF2B5EF4-FFF2-40B4-BE49-F238E27FC236}">
                <a16:creationId xmlns:a16="http://schemas.microsoft.com/office/drawing/2014/main" id="{75C3841D-299C-4EFB-B4D4-DBBD4E574986}"/>
              </a:ext>
            </a:extLst>
          </p:cNvPr>
          <p:cNvSpPr/>
          <p:nvPr/>
        </p:nvSpPr>
        <p:spPr>
          <a:xfrm rot="5400000">
            <a:off x="8110572" y="112158"/>
            <a:ext cx="342648" cy="585518"/>
          </a:xfrm>
          <a:prstGeom prst="trapezoid">
            <a:avLst>
              <a:gd name="adj" fmla="val 3197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B566BD37-8C06-448B-AF4D-36D707C90E49}"/>
              </a:ext>
            </a:extLst>
          </p:cNvPr>
          <p:cNvGrpSpPr/>
          <p:nvPr/>
        </p:nvGrpSpPr>
        <p:grpSpPr>
          <a:xfrm rot="21394418">
            <a:off x="7975809" y="1251362"/>
            <a:ext cx="635576" cy="115597"/>
            <a:chOff x="7665725" y="657041"/>
            <a:chExt cx="1469105" cy="166303"/>
          </a:xfrm>
        </p:grpSpPr>
        <p:grpSp>
          <p:nvGrpSpPr>
            <p:cNvPr id="746" name="그룹 90">
              <a:extLst>
                <a:ext uri="{FF2B5EF4-FFF2-40B4-BE49-F238E27FC236}">
                  <a16:creationId xmlns:a16="http://schemas.microsoft.com/office/drawing/2014/main" id="{805E6534-7F82-41BA-A60E-8838980DC536}"/>
                </a:ext>
              </a:extLst>
            </p:cNvPr>
            <p:cNvGrpSpPr/>
            <p:nvPr/>
          </p:nvGrpSpPr>
          <p:grpSpPr>
            <a:xfrm rot="5485810">
              <a:off x="8318673" y="7186"/>
              <a:ext cx="163210" cy="1469105"/>
              <a:chOff x="5313255" y="2298360"/>
              <a:chExt cx="748145" cy="4981461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48" name="이등변 삼각형 92">
                <a:extLst>
                  <a:ext uri="{FF2B5EF4-FFF2-40B4-BE49-F238E27FC236}">
                    <a16:creationId xmlns:a16="http://schemas.microsoft.com/office/drawing/2014/main" id="{CAD8033A-9674-4BF6-B4CC-A5B131ABC7BF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9" name="타원 93">
                <a:extLst>
                  <a:ext uri="{FF2B5EF4-FFF2-40B4-BE49-F238E27FC236}">
                    <a16:creationId xmlns:a16="http://schemas.microsoft.com/office/drawing/2014/main" id="{1CCB0758-DA6A-4789-8EA6-D64677BB8DF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47" name="타원 91">
              <a:extLst>
                <a:ext uri="{FF2B5EF4-FFF2-40B4-BE49-F238E27FC236}">
                  <a16:creationId xmlns:a16="http://schemas.microsoft.com/office/drawing/2014/main" id="{86195231-9C47-463F-B56B-7FCEB22DC187}"/>
                </a:ext>
              </a:extLst>
            </p:cNvPr>
            <p:cNvSpPr/>
            <p:nvPr/>
          </p:nvSpPr>
          <p:spPr>
            <a:xfrm rot="85810">
              <a:off x="7797430" y="657041"/>
              <a:ext cx="372634" cy="142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8BA4C355-94F5-40FC-BC4B-875BD4485528}"/>
              </a:ext>
            </a:extLst>
          </p:cNvPr>
          <p:cNvGrpSpPr/>
          <p:nvPr/>
        </p:nvGrpSpPr>
        <p:grpSpPr>
          <a:xfrm>
            <a:off x="8465927" y="1467939"/>
            <a:ext cx="1046894" cy="1167213"/>
            <a:chOff x="8541267" y="-289953"/>
            <a:chExt cx="4230591" cy="4716810"/>
          </a:xfrm>
        </p:grpSpPr>
        <p:sp>
          <p:nvSpPr>
            <p:cNvPr id="904" name="직사각형 20">
              <a:extLst>
                <a:ext uri="{FF2B5EF4-FFF2-40B4-BE49-F238E27FC236}">
                  <a16:creationId xmlns:a16="http://schemas.microsoft.com/office/drawing/2014/main" id="{3210CF44-FFAF-4FAB-B483-61B42705798F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5" name="직사각형 3">
              <a:extLst>
                <a:ext uri="{FF2B5EF4-FFF2-40B4-BE49-F238E27FC236}">
                  <a16:creationId xmlns:a16="http://schemas.microsoft.com/office/drawing/2014/main" id="{17A5A009-7D33-4BAB-A69C-7E4050CD9482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6" name="직사각형 17">
              <a:extLst>
                <a:ext uri="{FF2B5EF4-FFF2-40B4-BE49-F238E27FC236}">
                  <a16:creationId xmlns:a16="http://schemas.microsoft.com/office/drawing/2014/main" id="{972E8532-30A5-4705-AAA4-D2C103560A98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7" name="직사각형 19">
              <a:extLst>
                <a:ext uri="{FF2B5EF4-FFF2-40B4-BE49-F238E27FC236}">
                  <a16:creationId xmlns:a16="http://schemas.microsoft.com/office/drawing/2014/main" id="{F4EAE975-65EB-4C18-AEE6-28276A46B8A7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08" name="Group 907">
              <a:extLst>
                <a:ext uri="{FF2B5EF4-FFF2-40B4-BE49-F238E27FC236}">
                  <a16:creationId xmlns:a16="http://schemas.microsoft.com/office/drawing/2014/main" id="{59E6AF38-F38E-4325-BFB1-4CC3B465D460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36" name="평행 사변형 14">
                <a:extLst>
                  <a:ext uri="{FF2B5EF4-FFF2-40B4-BE49-F238E27FC236}">
                    <a16:creationId xmlns:a16="http://schemas.microsoft.com/office/drawing/2014/main" id="{D038D176-B0C8-4964-8729-E0BF217BCFA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7" name="평행 사변형 15">
                <a:extLst>
                  <a:ext uri="{FF2B5EF4-FFF2-40B4-BE49-F238E27FC236}">
                    <a16:creationId xmlns:a16="http://schemas.microsoft.com/office/drawing/2014/main" id="{26D2B829-6DA5-4277-8CF3-F77F88551753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8" name="평행 사변형 16">
                <a:extLst>
                  <a:ext uri="{FF2B5EF4-FFF2-40B4-BE49-F238E27FC236}">
                    <a16:creationId xmlns:a16="http://schemas.microsoft.com/office/drawing/2014/main" id="{B1DEDA49-7455-4569-B741-8C59B7BFBA4F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39" name="Group 938">
                <a:extLst>
                  <a:ext uri="{FF2B5EF4-FFF2-40B4-BE49-F238E27FC236}">
                    <a16:creationId xmlns:a16="http://schemas.microsoft.com/office/drawing/2014/main" id="{2D706E81-665F-4886-B37A-BB249893492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55" name="평행 사변형 14">
                  <a:extLst>
                    <a:ext uri="{FF2B5EF4-FFF2-40B4-BE49-F238E27FC236}">
                      <a16:creationId xmlns:a16="http://schemas.microsoft.com/office/drawing/2014/main" id="{3AA74203-4C2D-4992-B137-3382F0B580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6" name="평행 사변형 14">
                  <a:extLst>
                    <a:ext uri="{FF2B5EF4-FFF2-40B4-BE49-F238E27FC236}">
                      <a16:creationId xmlns:a16="http://schemas.microsoft.com/office/drawing/2014/main" id="{28E3CB8F-D181-42C1-A9D7-E773027F80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7" name="평행 사변형 14">
                  <a:extLst>
                    <a:ext uri="{FF2B5EF4-FFF2-40B4-BE49-F238E27FC236}">
                      <a16:creationId xmlns:a16="http://schemas.microsoft.com/office/drawing/2014/main" id="{894A7F58-D544-4E89-AF9C-28F91D9AF14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8" name="평행 사변형 14">
                  <a:extLst>
                    <a:ext uri="{FF2B5EF4-FFF2-40B4-BE49-F238E27FC236}">
                      <a16:creationId xmlns:a16="http://schemas.microsoft.com/office/drawing/2014/main" id="{8D70AFDE-4578-48ED-B624-0E38860DA0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0" name="Group 939">
                <a:extLst>
                  <a:ext uri="{FF2B5EF4-FFF2-40B4-BE49-F238E27FC236}">
                    <a16:creationId xmlns:a16="http://schemas.microsoft.com/office/drawing/2014/main" id="{FF590E03-CBCC-43C9-8CBF-9105F872837C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51" name="평행 사변형 14">
                  <a:extLst>
                    <a:ext uri="{FF2B5EF4-FFF2-40B4-BE49-F238E27FC236}">
                      <a16:creationId xmlns:a16="http://schemas.microsoft.com/office/drawing/2014/main" id="{71416AED-EE85-4A70-88AD-395C7AD51D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2" name="평행 사변형 14">
                  <a:extLst>
                    <a:ext uri="{FF2B5EF4-FFF2-40B4-BE49-F238E27FC236}">
                      <a16:creationId xmlns:a16="http://schemas.microsoft.com/office/drawing/2014/main" id="{B560DC41-D2F7-473D-B127-66A3F54F0C8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3" name="평행 사변형 14">
                  <a:extLst>
                    <a:ext uri="{FF2B5EF4-FFF2-40B4-BE49-F238E27FC236}">
                      <a16:creationId xmlns:a16="http://schemas.microsoft.com/office/drawing/2014/main" id="{501E9755-8FB8-4220-B077-47028B39BED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4" name="평행 사변형 14">
                  <a:extLst>
                    <a:ext uri="{FF2B5EF4-FFF2-40B4-BE49-F238E27FC236}">
                      <a16:creationId xmlns:a16="http://schemas.microsoft.com/office/drawing/2014/main" id="{06888A6D-F1F6-48D9-8DF3-0A5F854E92C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1" name="Group 940">
                <a:extLst>
                  <a:ext uri="{FF2B5EF4-FFF2-40B4-BE49-F238E27FC236}">
                    <a16:creationId xmlns:a16="http://schemas.microsoft.com/office/drawing/2014/main" id="{037AA236-91E3-4E7A-AB65-41C0C838DC87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47" name="평행 사변형 14">
                  <a:extLst>
                    <a:ext uri="{FF2B5EF4-FFF2-40B4-BE49-F238E27FC236}">
                      <a16:creationId xmlns:a16="http://schemas.microsoft.com/office/drawing/2014/main" id="{A365F4C6-B548-4E13-8859-83F693BE0F9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8" name="평행 사변형 14">
                  <a:extLst>
                    <a:ext uri="{FF2B5EF4-FFF2-40B4-BE49-F238E27FC236}">
                      <a16:creationId xmlns:a16="http://schemas.microsoft.com/office/drawing/2014/main" id="{2FFA2EE3-8EBC-444E-82F0-7CB500A2F92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9" name="평행 사변형 14">
                  <a:extLst>
                    <a:ext uri="{FF2B5EF4-FFF2-40B4-BE49-F238E27FC236}">
                      <a16:creationId xmlns:a16="http://schemas.microsoft.com/office/drawing/2014/main" id="{9E6E6659-6A31-4EBF-BE1C-73C60F281EB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0" name="평행 사변형 14">
                  <a:extLst>
                    <a:ext uri="{FF2B5EF4-FFF2-40B4-BE49-F238E27FC236}">
                      <a16:creationId xmlns:a16="http://schemas.microsoft.com/office/drawing/2014/main" id="{4E91A72E-7CA6-440B-9C55-4CB640C8C9E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42" name="Group 941">
                <a:extLst>
                  <a:ext uri="{FF2B5EF4-FFF2-40B4-BE49-F238E27FC236}">
                    <a16:creationId xmlns:a16="http://schemas.microsoft.com/office/drawing/2014/main" id="{85609DFE-D9D3-4115-BAE3-265AE6622D2B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43" name="평행 사변형 14">
                  <a:extLst>
                    <a:ext uri="{FF2B5EF4-FFF2-40B4-BE49-F238E27FC236}">
                      <a16:creationId xmlns:a16="http://schemas.microsoft.com/office/drawing/2014/main" id="{AEDEFB26-2FA1-4C2A-8843-4B58F9F69E8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4" name="평행 사변형 14">
                  <a:extLst>
                    <a:ext uri="{FF2B5EF4-FFF2-40B4-BE49-F238E27FC236}">
                      <a16:creationId xmlns:a16="http://schemas.microsoft.com/office/drawing/2014/main" id="{A2FE1DFC-C658-4B90-B1BD-8004D6CBA62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5" name="평행 사변형 14">
                  <a:extLst>
                    <a:ext uri="{FF2B5EF4-FFF2-40B4-BE49-F238E27FC236}">
                      <a16:creationId xmlns:a16="http://schemas.microsoft.com/office/drawing/2014/main" id="{5808E8D4-E374-4CB9-8E98-3398FB8FE0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6" name="평행 사변형 14">
                  <a:extLst>
                    <a:ext uri="{FF2B5EF4-FFF2-40B4-BE49-F238E27FC236}">
                      <a16:creationId xmlns:a16="http://schemas.microsoft.com/office/drawing/2014/main" id="{819C17E5-C817-424C-AB17-6B9D670BF8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09" name="Group 908">
              <a:extLst>
                <a:ext uri="{FF2B5EF4-FFF2-40B4-BE49-F238E27FC236}">
                  <a16:creationId xmlns:a16="http://schemas.microsoft.com/office/drawing/2014/main" id="{94829C17-81BD-40F0-8BBC-80D70D023C36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913" name="평행 사변형 14">
                <a:extLst>
                  <a:ext uri="{FF2B5EF4-FFF2-40B4-BE49-F238E27FC236}">
                    <a16:creationId xmlns:a16="http://schemas.microsoft.com/office/drawing/2014/main" id="{0407FC03-EDF5-457B-B8C5-A84B8088DA7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4" name="평행 사변형 15">
                <a:extLst>
                  <a:ext uri="{FF2B5EF4-FFF2-40B4-BE49-F238E27FC236}">
                    <a16:creationId xmlns:a16="http://schemas.microsoft.com/office/drawing/2014/main" id="{1316EDAC-F4B1-479A-8280-3BA44399674D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5" name="평행 사변형 16">
                <a:extLst>
                  <a:ext uri="{FF2B5EF4-FFF2-40B4-BE49-F238E27FC236}">
                    <a16:creationId xmlns:a16="http://schemas.microsoft.com/office/drawing/2014/main" id="{3AD762C3-9B2C-4AA8-8AEC-8F1FBAF9877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16" name="Group 915">
                <a:extLst>
                  <a:ext uri="{FF2B5EF4-FFF2-40B4-BE49-F238E27FC236}">
                    <a16:creationId xmlns:a16="http://schemas.microsoft.com/office/drawing/2014/main" id="{7D10214A-2837-44DE-881B-BC6DAE5D1ED2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32" name="평행 사변형 14">
                  <a:extLst>
                    <a:ext uri="{FF2B5EF4-FFF2-40B4-BE49-F238E27FC236}">
                      <a16:creationId xmlns:a16="http://schemas.microsoft.com/office/drawing/2014/main" id="{06EC1306-082F-4E91-AEDC-91B69B8F09D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3" name="평행 사변형 14">
                  <a:extLst>
                    <a:ext uri="{FF2B5EF4-FFF2-40B4-BE49-F238E27FC236}">
                      <a16:creationId xmlns:a16="http://schemas.microsoft.com/office/drawing/2014/main" id="{4DD52903-238F-4B96-B67B-F01B19CCD6D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4" name="평행 사변형 14">
                  <a:extLst>
                    <a:ext uri="{FF2B5EF4-FFF2-40B4-BE49-F238E27FC236}">
                      <a16:creationId xmlns:a16="http://schemas.microsoft.com/office/drawing/2014/main" id="{4E93F230-4F5E-407D-989D-346BF46836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5" name="평행 사변형 14">
                  <a:extLst>
                    <a:ext uri="{FF2B5EF4-FFF2-40B4-BE49-F238E27FC236}">
                      <a16:creationId xmlns:a16="http://schemas.microsoft.com/office/drawing/2014/main" id="{7526F424-C690-437A-B640-483BD45980A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4CE0DCD-7920-4E1A-83E3-3BC48F0991E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28" name="평행 사변형 14">
                  <a:extLst>
                    <a:ext uri="{FF2B5EF4-FFF2-40B4-BE49-F238E27FC236}">
                      <a16:creationId xmlns:a16="http://schemas.microsoft.com/office/drawing/2014/main" id="{83007A88-2E1A-4577-87AA-73ED59C9331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9" name="평행 사변형 14">
                  <a:extLst>
                    <a:ext uri="{FF2B5EF4-FFF2-40B4-BE49-F238E27FC236}">
                      <a16:creationId xmlns:a16="http://schemas.microsoft.com/office/drawing/2014/main" id="{298F1574-DF3F-4FF4-824A-F13B04AF4C0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0" name="평행 사변형 14">
                  <a:extLst>
                    <a:ext uri="{FF2B5EF4-FFF2-40B4-BE49-F238E27FC236}">
                      <a16:creationId xmlns:a16="http://schemas.microsoft.com/office/drawing/2014/main" id="{B7F2C00B-BDF9-4CE6-BADD-049A23FE688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1" name="평행 사변형 14">
                  <a:extLst>
                    <a:ext uri="{FF2B5EF4-FFF2-40B4-BE49-F238E27FC236}">
                      <a16:creationId xmlns:a16="http://schemas.microsoft.com/office/drawing/2014/main" id="{15570C9F-DBA7-48ED-ADC6-3B706B35026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74F21428-A183-424F-AC87-4710812475C0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24" name="평행 사변형 14">
                  <a:extLst>
                    <a:ext uri="{FF2B5EF4-FFF2-40B4-BE49-F238E27FC236}">
                      <a16:creationId xmlns:a16="http://schemas.microsoft.com/office/drawing/2014/main" id="{E2871E6C-3D5A-4AE4-BC5C-4B1576D1D1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5" name="평행 사변형 14">
                  <a:extLst>
                    <a:ext uri="{FF2B5EF4-FFF2-40B4-BE49-F238E27FC236}">
                      <a16:creationId xmlns:a16="http://schemas.microsoft.com/office/drawing/2014/main" id="{E2C6AC80-46E2-4415-B019-8D53E976F64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6" name="평행 사변형 14">
                  <a:extLst>
                    <a:ext uri="{FF2B5EF4-FFF2-40B4-BE49-F238E27FC236}">
                      <a16:creationId xmlns:a16="http://schemas.microsoft.com/office/drawing/2014/main" id="{75C66161-58CB-445F-8AB8-1179C67553C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7" name="평행 사변형 14">
                  <a:extLst>
                    <a:ext uri="{FF2B5EF4-FFF2-40B4-BE49-F238E27FC236}">
                      <a16:creationId xmlns:a16="http://schemas.microsoft.com/office/drawing/2014/main" id="{C7D6E392-FDA6-4FBA-812D-EFCCA73D1AC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9" name="Group 918">
                <a:extLst>
                  <a:ext uri="{FF2B5EF4-FFF2-40B4-BE49-F238E27FC236}">
                    <a16:creationId xmlns:a16="http://schemas.microsoft.com/office/drawing/2014/main" id="{9960BDA6-5FFC-4591-8FA3-CD604BB74A5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20" name="평행 사변형 14">
                  <a:extLst>
                    <a:ext uri="{FF2B5EF4-FFF2-40B4-BE49-F238E27FC236}">
                      <a16:creationId xmlns:a16="http://schemas.microsoft.com/office/drawing/2014/main" id="{2C5F912F-330A-4F37-888E-98733B4ABB1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1" name="평행 사변형 14">
                  <a:extLst>
                    <a:ext uri="{FF2B5EF4-FFF2-40B4-BE49-F238E27FC236}">
                      <a16:creationId xmlns:a16="http://schemas.microsoft.com/office/drawing/2014/main" id="{67B3699E-012A-47C8-BF6D-69F8DE51D26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2" name="평행 사변형 14">
                  <a:extLst>
                    <a:ext uri="{FF2B5EF4-FFF2-40B4-BE49-F238E27FC236}">
                      <a16:creationId xmlns:a16="http://schemas.microsoft.com/office/drawing/2014/main" id="{10C313D5-399D-4DEB-9F2E-D508CA8BD56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3" name="평행 사변형 14">
                  <a:extLst>
                    <a:ext uri="{FF2B5EF4-FFF2-40B4-BE49-F238E27FC236}">
                      <a16:creationId xmlns:a16="http://schemas.microsoft.com/office/drawing/2014/main" id="{A44EDBBA-AECA-417C-982B-586E1CFE0AB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10" name="Group 909">
              <a:extLst>
                <a:ext uri="{FF2B5EF4-FFF2-40B4-BE49-F238E27FC236}">
                  <a16:creationId xmlns:a16="http://schemas.microsoft.com/office/drawing/2014/main" id="{FC6A232D-9419-4ACE-96F6-5565B67C7D68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911" name="직사각형 20">
                <a:extLst>
                  <a:ext uri="{FF2B5EF4-FFF2-40B4-BE49-F238E27FC236}">
                    <a16:creationId xmlns:a16="http://schemas.microsoft.com/office/drawing/2014/main" id="{E3776AEA-ED3F-4284-B53E-5D46DBC851F6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12" name="Graphic 911" descr="Camera">
                <a:extLst>
                  <a:ext uri="{FF2B5EF4-FFF2-40B4-BE49-F238E27FC236}">
                    <a16:creationId xmlns:a16="http://schemas.microsoft.com/office/drawing/2014/main" id="{C7B03175-F18C-4866-AB0F-61E119B99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F7C0A1D0-4DF7-4732-BAFC-15847B13FCDC}"/>
              </a:ext>
            </a:extLst>
          </p:cNvPr>
          <p:cNvGrpSpPr/>
          <p:nvPr/>
        </p:nvGrpSpPr>
        <p:grpSpPr>
          <a:xfrm>
            <a:off x="4368980" y="54140"/>
            <a:ext cx="1046894" cy="1167213"/>
            <a:chOff x="8541267" y="-289953"/>
            <a:chExt cx="4230591" cy="4716810"/>
          </a:xfrm>
        </p:grpSpPr>
        <p:sp>
          <p:nvSpPr>
            <p:cNvPr id="960" name="직사각형 20">
              <a:extLst>
                <a:ext uri="{FF2B5EF4-FFF2-40B4-BE49-F238E27FC236}">
                  <a16:creationId xmlns:a16="http://schemas.microsoft.com/office/drawing/2014/main" id="{43581764-EB67-4926-81D5-9745E6624065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1" name="직사각형 3">
              <a:extLst>
                <a:ext uri="{FF2B5EF4-FFF2-40B4-BE49-F238E27FC236}">
                  <a16:creationId xmlns:a16="http://schemas.microsoft.com/office/drawing/2014/main" id="{F7A04EEC-2F01-49EB-8AA6-4FE7C9535683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2" name="직사각형 17">
              <a:extLst>
                <a:ext uri="{FF2B5EF4-FFF2-40B4-BE49-F238E27FC236}">
                  <a16:creationId xmlns:a16="http://schemas.microsoft.com/office/drawing/2014/main" id="{E4ED38B9-E9AB-4357-A8A4-4AD7D282D17E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3" name="직사각형 19">
              <a:extLst>
                <a:ext uri="{FF2B5EF4-FFF2-40B4-BE49-F238E27FC236}">
                  <a16:creationId xmlns:a16="http://schemas.microsoft.com/office/drawing/2014/main" id="{C4D2677E-AF84-4D51-AFEA-6717FFBFD7F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64" name="Group 963">
              <a:extLst>
                <a:ext uri="{FF2B5EF4-FFF2-40B4-BE49-F238E27FC236}">
                  <a16:creationId xmlns:a16="http://schemas.microsoft.com/office/drawing/2014/main" id="{DF07955C-08BC-4BB0-9CB0-42B432BAA0F2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92" name="평행 사변형 14">
                <a:extLst>
                  <a:ext uri="{FF2B5EF4-FFF2-40B4-BE49-F238E27FC236}">
                    <a16:creationId xmlns:a16="http://schemas.microsoft.com/office/drawing/2014/main" id="{8E16B870-78DC-423C-A644-8005A30578A1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3" name="평행 사변형 15">
                <a:extLst>
                  <a:ext uri="{FF2B5EF4-FFF2-40B4-BE49-F238E27FC236}">
                    <a16:creationId xmlns:a16="http://schemas.microsoft.com/office/drawing/2014/main" id="{857AF402-EC60-4299-BC53-A24E4DA9D10F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4" name="평행 사변형 16">
                <a:extLst>
                  <a:ext uri="{FF2B5EF4-FFF2-40B4-BE49-F238E27FC236}">
                    <a16:creationId xmlns:a16="http://schemas.microsoft.com/office/drawing/2014/main" id="{F1353016-BDD6-4F0C-B4AE-6276BD177FE0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95" name="Group 994">
                <a:extLst>
                  <a:ext uri="{FF2B5EF4-FFF2-40B4-BE49-F238E27FC236}">
                    <a16:creationId xmlns:a16="http://schemas.microsoft.com/office/drawing/2014/main" id="{983C196D-AFB7-4572-B681-6AB72AC37D52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1" name="평행 사변형 14">
                  <a:extLst>
                    <a:ext uri="{FF2B5EF4-FFF2-40B4-BE49-F238E27FC236}">
                      <a16:creationId xmlns:a16="http://schemas.microsoft.com/office/drawing/2014/main" id="{5BC077C6-82BE-4F6E-A85C-5DCA47102F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2" name="평행 사변형 14">
                  <a:extLst>
                    <a:ext uri="{FF2B5EF4-FFF2-40B4-BE49-F238E27FC236}">
                      <a16:creationId xmlns:a16="http://schemas.microsoft.com/office/drawing/2014/main" id="{F6FDCAB3-868F-436D-803B-3252AC34476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3" name="평행 사변형 14">
                  <a:extLst>
                    <a:ext uri="{FF2B5EF4-FFF2-40B4-BE49-F238E27FC236}">
                      <a16:creationId xmlns:a16="http://schemas.microsoft.com/office/drawing/2014/main" id="{F62F0D42-6063-4A31-8750-31F45B8A262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4" name="평행 사변형 14">
                  <a:extLst>
                    <a:ext uri="{FF2B5EF4-FFF2-40B4-BE49-F238E27FC236}">
                      <a16:creationId xmlns:a16="http://schemas.microsoft.com/office/drawing/2014/main" id="{5A8DBEA0-3229-4C2F-895F-0AEE09742B9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6" name="Group 995">
                <a:extLst>
                  <a:ext uri="{FF2B5EF4-FFF2-40B4-BE49-F238E27FC236}">
                    <a16:creationId xmlns:a16="http://schemas.microsoft.com/office/drawing/2014/main" id="{584FBCA8-DA40-4D8F-821B-27C4714F9DB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7" name="평행 사변형 14">
                  <a:extLst>
                    <a:ext uri="{FF2B5EF4-FFF2-40B4-BE49-F238E27FC236}">
                      <a16:creationId xmlns:a16="http://schemas.microsoft.com/office/drawing/2014/main" id="{5E7DEC71-6C79-4158-B7E0-AF1C178B78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8" name="평행 사변형 14">
                  <a:extLst>
                    <a:ext uri="{FF2B5EF4-FFF2-40B4-BE49-F238E27FC236}">
                      <a16:creationId xmlns:a16="http://schemas.microsoft.com/office/drawing/2014/main" id="{86D46E30-294B-43DB-9A22-9FC38CB14A2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9" name="평행 사변형 14">
                  <a:extLst>
                    <a:ext uri="{FF2B5EF4-FFF2-40B4-BE49-F238E27FC236}">
                      <a16:creationId xmlns:a16="http://schemas.microsoft.com/office/drawing/2014/main" id="{58836132-4A82-4326-940B-0FE89E05A8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0" name="평행 사변형 14">
                  <a:extLst>
                    <a:ext uri="{FF2B5EF4-FFF2-40B4-BE49-F238E27FC236}">
                      <a16:creationId xmlns:a16="http://schemas.microsoft.com/office/drawing/2014/main" id="{437D20B7-52C5-4BCE-9FF6-60CB0F15085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7" name="Group 996">
                <a:extLst>
                  <a:ext uri="{FF2B5EF4-FFF2-40B4-BE49-F238E27FC236}">
                    <a16:creationId xmlns:a16="http://schemas.microsoft.com/office/drawing/2014/main" id="{23B6544F-A025-4278-AE3D-D38625CD2F98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3" name="평행 사변형 14">
                  <a:extLst>
                    <a:ext uri="{FF2B5EF4-FFF2-40B4-BE49-F238E27FC236}">
                      <a16:creationId xmlns:a16="http://schemas.microsoft.com/office/drawing/2014/main" id="{97298D34-560E-4119-918D-19AB13038B3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4" name="평행 사변형 14">
                  <a:extLst>
                    <a:ext uri="{FF2B5EF4-FFF2-40B4-BE49-F238E27FC236}">
                      <a16:creationId xmlns:a16="http://schemas.microsoft.com/office/drawing/2014/main" id="{11349147-EB08-4957-B40C-94CA4CE77A7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5" name="평행 사변형 14">
                  <a:extLst>
                    <a:ext uri="{FF2B5EF4-FFF2-40B4-BE49-F238E27FC236}">
                      <a16:creationId xmlns:a16="http://schemas.microsoft.com/office/drawing/2014/main" id="{9D91262C-8E63-4BA9-83E6-B9C091819AF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6" name="평행 사변형 14">
                  <a:extLst>
                    <a:ext uri="{FF2B5EF4-FFF2-40B4-BE49-F238E27FC236}">
                      <a16:creationId xmlns:a16="http://schemas.microsoft.com/office/drawing/2014/main" id="{F558E520-FE8D-4F9C-B1AB-D694345290C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8" name="Group 997">
                <a:extLst>
                  <a:ext uri="{FF2B5EF4-FFF2-40B4-BE49-F238E27FC236}">
                    <a16:creationId xmlns:a16="http://schemas.microsoft.com/office/drawing/2014/main" id="{01AA945F-D904-4012-9DED-0730636B90B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99" name="평행 사변형 14">
                  <a:extLst>
                    <a:ext uri="{FF2B5EF4-FFF2-40B4-BE49-F238E27FC236}">
                      <a16:creationId xmlns:a16="http://schemas.microsoft.com/office/drawing/2014/main" id="{6821BD7E-C771-4898-B4AD-342905471DE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0" name="평행 사변형 14">
                  <a:extLst>
                    <a:ext uri="{FF2B5EF4-FFF2-40B4-BE49-F238E27FC236}">
                      <a16:creationId xmlns:a16="http://schemas.microsoft.com/office/drawing/2014/main" id="{4B6E6F96-51ED-4C34-BFD7-6798D221F73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1" name="평행 사변형 14">
                  <a:extLst>
                    <a:ext uri="{FF2B5EF4-FFF2-40B4-BE49-F238E27FC236}">
                      <a16:creationId xmlns:a16="http://schemas.microsoft.com/office/drawing/2014/main" id="{84CE245B-F5CE-430C-9524-80A348B011B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2" name="평행 사변형 14">
                  <a:extLst>
                    <a:ext uri="{FF2B5EF4-FFF2-40B4-BE49-F238E27FC236}">
                      <a16:creationId xmlns:a16="http://schemas.microsoft.com/office/drawing/2014/main" id="{E4843116-7AE8-4DBE-9DCC-3CA9842E551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65" name="Group 964">
              <a:extLst>
                <a:ext uri="{FF2B5EF4-FFF2-40B4-BE49-F238E27FC236}">
                  <a16:creationId xmlns:a16="http://schemas.microsoft.com/office/drawing/2014/main" id="{4007A982-FC6A-4F08-92C8-DA420980C95C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969" name="평행 사변형 14">
                <a:extLst>
                  <a:ext uri="{FF2B5EF4-FFF2-40B4-BE49-F238E27FC236}">
                    <a16:creationId xmlns:a16="http://schemas.microsoft.com/office/drawing/2014/main" id="{182DF540-48B5-4B01-B3E4-625BBB0CCA40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0" name="평행 사변형 15">
                <a:extLst>
                  <a:ext uri="{FF2B5EF4-FFF2-40B4-BE49-F238E27FC236}">
                    <a16:creationId xmlns:a16="http://schemas.microsoft.com/office/drawing/2014/main" id="{D0A0BBA3-30E9-433D-858F-BDC7EA5303A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1" name="평행 사변형 16">
                <a:extLst>
                  <a:ext uri="{FF2B5EF4-FFF2-40B4-BE49-F238E27FC236}">
                    <a16:creationId xmlns:a16="http://schemas.microsoft.com/office/drawing/2014/main" id="{2C1234D1-33DF-43C9-ABEB-983EC861080E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F07B6A16-97D4-4BB3-B5C1-954150199869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88" name="평행 사변형 14">
                  <a:extLst>
                    <a:ext uri="{FF2B5EF4-FFF2-40B4-BE49-F238E27FC236}">
                      <a16:creationId xmlns:a16="http://schemas.microsoft.com/office/drawing/2014/main" id="{C8A4BAF5-CB1F-47C3-843F-55CD1B934B3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9" name="평행 사변형 14">
                  <a:extLst>
                    <a:ext uri="{FF2B5EF4-FFF2-40B4-BE49-F238E27FC236}">
                      <a16:creationId xmlns:a16="http://schemas.microsoft.com/office/drawing/2014/main" id="{6AE50519-9DC9-43BB-9E31-DCB3B70C2F7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0" name="평행 사변형 14">
                  <a:extLst>
                    <a:ext uri="{FF2B5EF4-FFF2-40B4-BE49-F238E27FC236}">
                      <a16:creationId xmlns:a16="http://schemas.microsoft.com/office/drawing/2014/main" id="{FCE4857B-2B07-49B6-94AC-00D70625CF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1" name="평행 사변형 14">
                  <a:extLst>
                    <a:ext uri="{FF2B5EF4-FFF2-40B4-BE49-F238E27FC236}">
                      <a16:creationId xmlns:a16="http://schemas.microsoft.com/office/drawing/2014/main" id="{0697F0F5-8B16-4744-BCEB-E1192C6D2EE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14A98BF3-85E1-4B79-A815-4922D780E80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984" name="평행 사변형 14">
                  <a:extLst>
                    <a:ext uri="{FF2B5EF4-FFF2-40B4-BE49-F238E27FC236}">
                      <a16:creationId xmlns:a16="http://schemas.microsoft.com/office/drawing/2014/main" id="{41DA2514-8468-49A6-B5E4-738C51045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5" name="평행 사변형 14">
                  <a:extLst>
                    <a:ext uri="{FF2B5EF4-FFF2-40B4-BE49-F238E27FC236}">
                      <a16:creationId xmlns:a16="http://schemas.microsoft.com/office/drawing/2014/main" id="{F270BE8E-07B3-4D84-82F9-51FD335D491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6" name="평행 사변형 14">
                  <a:extLst>
                    <a:ext uri="{FF2B5EF4-FFF2-40B4-BE49-F238E27FC236}">
                      <a16:creationId xmlns:a16="http://schemas.microsoft.com/office/drawing/2014/main" id="{C1A5C5CC-0D82-428C-80F0-F7E0908F9A1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7" name="평행 사변형 14">
                  <a:extLst>
                    <a:ext uri="{FF2B5EF4-FFF2-40B4-BE49-F238E27FC236}">
                      <a16:creationId xmlns:a16="http://schemas.microsoft.com/office/drawing/2014/main" id="{5995CC32-A668-4286-8315-C2FE719AD56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4" name="Group 973">
                <a:extLst>
                  <a:ext uri="{FF2B5EF4-FFF2-40B4-BE49-F238E27FC236}">
                    <a16:creationId xmlns:a16="http://schemas.microsoft.com/office/drawing/2014/main" id="{A4592487-4181-472E-8E3C-604589C5715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980" name="평행 사변형 14">
                  <a:extLst>
                    <a:ext uri="{FF2B5EF4-FFF2-40B4-BE49-F238E27FC236}">
                      <a16:creationId xmlns:a16="http://schemas.microsoft.com/office/drawing/2014/main" id="{FF050035-FB05-46D0-9F0A-E9A0D601352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1" name="평행 사변형 14">
                  <a:extLst>
                    <a:ext uri="{FF2B5EF4-FFF2-40B4-BE49-F238E27FC236}">
                      <a16:creationId xmlns:a16="http://schemas.microsoft.com/office/drawing/2014/main" id="{AE6CC1B5-D50F-44F2-8D32-84E7A889FB2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2" name="평행 사변형 14">
                  <a:extLst>
                    <a:ext uri="{FF2B5EF4-FFF2-40B4-BE49-F238E27FC236}">
                      <a16:creationId xmlns:a16="http://schemas.microsoft.com/office/drawing/2014/main" id="{A7EA9515-C8EB-4A38-A5F3-1A76B3F1E9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3" name="평행 사변형 14">
                  <a:extLst>
                    <a:ext uri="{FF2B5EF4-FFF2-40B4-BE49-F238E27FC236}">
                      <a16:creationId xmlns:a16="http://schemas.microsoft.com/office/drawing/2014/main" id="{BE824FED-3F8F-4C29-AFE4-A330AFDB4D6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5" name="Group 974">
                <a:extLst>
                  <a:ext uri="{FF2B5EF4-FFF2-40B4-BE49-F238E27FC236}">
                    <a16:creationId xmlns:a16="http://schemas.microsoft.com/office/drawing/2014/main" id="{89FDB967-90B8-43FB-A9D7-962E758929A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976" name="평행 사변형 14">
                  <a:extLst>
                    <a:ext uri="{FF2B5EF4-FFF2-40B4-BE49-F238E27FC236}">
                      <a16:creationId xmlns:a16="http://schemas.microsoft.com/office/drawing/2014/main" id="{FFFDFA69-5BD5-430E-8F7C-15F1A0E5FA1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7" name="평행 사변형 14">
                  <a:extLst>
                    <a:ext uri="{FF2B5EF4-FFF2-40B4-BE49-F238E27FC236}">
                      <a16:creationId xmlns:a16="http://schemas.microsoft.com/office/drawing/2014/main" id="{9AC3CD49-CC2F-402D-ACF9-E46D69B79CA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8" name="평행 사변형 14">
                  <a:extLst>
                    <a:ext uri="{FF2B5EF4-FFF2-40B4-BE49-F238E27FC236}">
                      <a16:creationId xmlns:a16="http://schemas.microsoft.com/office/drawing/2014/main" id="{765E1796-A43C-497E-9B98-E16F25FF073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9" name="평행 사변형 14">
                  <a:extLst>
                    <a:ext uri="{FF2B5EF4-FFF2-40B4-BE49-F238E27FC236}">
                      <a16:creationId xmlns:a16="http://schemas.microsoft.com/office/drawing/2014/main" id="{B8079712-B3AE-41A8-8AFB-D8F6871B09F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E23804B7-76A0-4811-AA6E-19B0AEC4DFA8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967" name="직사각형 20">
                <a:extLst>
                  <a:ext uri="{FF2B5EF4-FFF2-40B4-BE49-F238E27FC236}">
                    <a16:creationId xmlns:a16="http://schemas.microsoft.com/office/drawing/2014/main" id="{2E1B72C6-C63D-45D6-8905-4EAC630026C7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68" name="Graphic 967" descr="Camera">
                <a:extLst>
                  <a:ext uri="{FF2B5EF4-FFF2-40B4-BE49-F238E27FC236}">
                    <a16:creationId xmlns:a16="http://schemas.microsoft.com/office/drawing/2014/main" id="{2E899BE5-5F02-4E14-B200-DEF3183AE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2B4704A4-6CDF-4682-9E15-0757F393503E}"/>
              </a:ext>
            </a:extLst>
          </p:cNvPr>
          <p:cNvGrpSpPr/>
          <p:nvPr/>
        </p:nvGrpSpPr>
        <p:grpSpPr>
          <a:xfrm>
            <a:off x="1998708" y="1766214"/>
            <a:ext cx="1046894" cy="1167213"/>
            <a:chOff x="8541267" y="-289953"/>
            <a:chExt cx="4230591" cy="4716810"/>
          </a:xfrm>
        </p:grpSpPr>
        <p:sp>
          <p:nvSpPr>
            <p:cNvPr id="1016" name="직사각형 20">
              <a:extLst>
                <a:ext uri="{FF2B5EF4-FFF2-40B4-BE49-F238E27FC236}">
                  <a16:creationId xmlns:a16="http://schemas.microsoft.com/office/drawing/2014/main" id="{2FC5A097-F2D6-44C7-A2B3-C7660AD06596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7" name="직사각형 3">
              <a:extLst>
                <a:ext uri="{FF2B5EF4-FFF2-40B4-BE49-F238E27FC236}">
                  <a16:creationId xmlns:a16="http://schemas.microsoft.com/office/drawing/2014/main" id="{F178BFEC-956E-4370-B752-4AF346C16DC2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8" name="직사각형 17">
              <a:extLst>
                <a:ext uri="{FF2B5EF4-FFF2-40B4-BE49-F238E27FC236}">
                  <a16:creationId xmlns:a16="http://schemas.microsoft.com/office/drawing/2014/main" id="{055CAD88-F2ED-49DF-BE18-448D9FCF7F6C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9" name="직사각형 19">
              <a:extLst>
                <a:ext uri="{FF2B5EF4-FFF2-40B4-BE49-F238E27FC236}">
                  <a16:creationId xmlns:a16="http://schemas.microsoft.com/office/drawing/2014/main" id="{04A4A922-CB21-4BB5-9706-E22887B29D4C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20" name="Group 1019">
              <a:extLst>
                <a:ext uri="{FF2B5EF4-FFF2-40B4-BE49-F238E27FC236}">
                  <a16:creationId xmlns:a16="http://schemas.microsoft.com/office/drawing/2014/main" id="{AB2F94AB-78A2-4F7D-9CD0-ECCC4BB227EB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048" name="평행 사변형 14">
                <a:extLst>
                  <a:ext uri="{FF2B5EF4-FFF2-40B4-BE49-F238E27FC236}">
                    <a16:creationId xmlns:a16="http://schemas.microsoft.com/office/drawing/2014/main" id="{74339657-4788-4432-8783-D1D7162B677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9" name="평행 사변형 15">
                <a:extLst>
                  <a:ext uri="{FF2B5EF4-FFF2-40B4-BE49-F238E27FC236}">
                    <a16:creationId xmlns:a16="http://schemas.microsoft.com/office/drawing/2014/main" id="{F5160D9B-A279-424D-BFD2-B6760C2D7AB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0" name="평행 사변형 16">
                <a:extLst>
                  <a:ext uri="{FF2B5EF4-FFF2-40B4-BE49-F238E27FC236}">
                    <a16:creationId xmlns:a16="http://schemas.microsoft.com/office/drawing/2014/main" id="{D6BFB163-ECC4-4C1A-8C8A-F4C78B9FFC4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51" name="Group 1050">
                <a:extLst>
                  <a:ext uri="{FF2B5EF4-FFF2-40B4-BE49-F238E27FC236}">
                    <a16:creationId xmlns:a16="http://schemas.microsoft.com/office/drawing/2014/main" id="{0569B12B-9306-4FDC-93FB-298363BEA079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67" name="평행 사변형 14">
                  <a:extLst>
                    <a:ext uri="{FF2B5EF4-FFF2-40B4-BE49-F238E27FC236}">
                      <a16:creationId xmlns:a16="http://schemas.microsoft.com/office/drawing/2014/main" id="{5D6F78BE-9A1F-494E-AA16-828B10EBC1C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8" name="평행 사변형 14">
                  <a:extLst>
                    <a:ext uri="{FF2B5EF4-FFF2-40B4-BE49-F238E27FC236}">
                      <a16:creationId xmlns:a16="http://schemas.microsoft.com/office/drawing/2014/main" id="{CB4B34C4-CEC6-4401-91E0-8CA758D5CF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9" name="평행 사변형 14">
                  <a:extLst>
                    <a:ext uri="{FF2B5EF4-FFF2-40B4-BE49-F238E27FC236}">
                      <a16:creationId xmlns:a16="http://schemas.microsoft.com/office/drawing/2014/main" id="{55828551-D696-4FDD-8833-9A94D580867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0" name="평행 사변형 14">
                  <a:extLst>
                    <a:ext uri="{FF2B5EF4-FFF2-40B4-BE49-F238E27FC236}">
                      <a16:creationId xmlns:a16="http://schemas.microsoft.com/office/drawing/2014/main" id="{F52290B8-4131-46E4-B233-EE7350BD9EE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2" name="Group 1051">
                <a:extLst>
                  <a:ext uri="{FF2B5EF4-FFF2-40B4-BE49-F238E27FC236}">
                    <a16:creationId xmlns:a16="http://schemas.microsoft.com/office/drawing/2014/main" id="{21F95C35-307C-43FE-8503-0427AFB1D7C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63" name="평행 사변형 14">
                  <a:extLst>
                    <a:ext uri="{FF2B5EF4-FFF2-40B4-BE49-F238E27FC236}">
                      <a16:creationId xmlns:a16="http://schemas.microsoft.com/office/drawing/2014/main" id="{BDBF4167-E67D-4BD1-B814-3EDC93D601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4" name="평행 사변형 14">
                  <a:extLst>
                    <a:ext uri="{FF2B5EF4-FFF2-40B4-BE49-F238E27FC236}">
                      <a16:creationId xmlns:a16="http://schemas.microsoft.com/office/drawing/2014/main" id="{4FC5D87B-0E1F-462B-8464-4887CD1CE8A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5" name="평행 사변형 14">
                  <a:extLst>
                    <a:ext uri="{FF2B5EF4-FFF2-40B4-BE49-F238E27FC236}">
                      <a16:creationId xmlns:a16="http://schemas.microsoft.com/office/drawing/2014/main" id="{2D50E317-79F8-4C89-AE1F-7E67E338195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6" name="평행 사변형 14">
                  <a:extLst>
                    <a:ext uri="{FF2B5EF4-FFF2-40B4-BE49-F238E27FC236}">
                      <a16:creationId xmlns:a16="http://schemas.microsoft.com/office/drawing/2014/main" id="{3C809DE7-0CAB-4D6F-BA78-EC9CC56B4E9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7422FEA1-C3EF-437D-B2E2-2F323A80DF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9" name="평행 사변형 14">
                  <a:extLst>
                    <a:ext uri="{FF2B5EF4-FFF2-40B4-BE49-F238E27FC236}">
                      <a16:creationId xmlns:a16="http://schemas.microsoft.com/office/drawing/2014/main" id="{BF2EFE95-916D-4310-8675-336E3C221EC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0" name="평행 사변형 14">
                  <a:extLst>
                    <a:ext uri="{FF2B5EF4-FFF2-40B4-BE49-F238E27FC236}">
                      <a16:creationId xmlns:a16="http://schemas.microsoft.com/office/drawing/2014/main" id="{FF082B9E-0A48-4E3A-A7F5-763CA7981E2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1" name="평행 사변형 14">
                  <a:extLst>
                    <a:ext uri="{FF2B5EF4-FFF2-40B4-BE49-F238E27FC236}">
                      <a16:creationId xmlns:a16="http://schemas.microsoft.com/office/drawing/2014/main" id="{6487C900-60D5-4B49-B49C-49804B22E58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2" name="평행 사변형 14">
                  <a:extLst>
                    <a:ext uri="{FF2B5EF4-FFF2-40B4-BE49-F238E27FC236}">
                      <a16:creationId xmlns:a16="http://schemas.microsoft.com/office/drawing/2014/main" id="{2170595E-18F3-48B3-86C7-A7E4C34B8D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54" name="Group 1053">
                <a:extLst>
                  <a:ext uri="{FF2B5EF4-FFF2-40B4-BE49-F238E27FC236}">
                    <a16:creationId xmlns:a16="http://schemas.microsoft.com/office/drawing/2014/main" id="{CD175002-D09E-4899-8C00-DE3F2F3F294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5" name="평행 사변형 14">
                  <a:extLst>
                    <a:ext uri="{FF2B5EF4-FFF2-40B4-BE49-F238E27FC236}">
                      <a16:creationId xmlns:a16="http://schemas.microsoft.com/office/drawing/2014/main" id="{CF74AC4A-358F-4085-B268-D74E277DA9D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6" name="평행 사변형 14">
                  <a:extLst>
                    <a:ext uri="{FF2B5EF4-FFF2-40B4-BE49-F238E27FC236}">
                      <a16:creationId xmlns:a16="http://schemas.microsoft.com/office/drawing/2014/main" id="{B62ADA03-DC88-4091-9E69-5D0DCCFB533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7" name="평행 사변형 14">
                  <a:extLst>
                    <a:ext uri="{FF2B5EF4-FFF2-40B4-BE49-F238E27FC236}">
                      <a16:creationId xmlns:a16="http://schemas.microsoft.com/office/drawing/2014/main" id="{D99E3875-3FA0-4EEC-B651-45C0D55F6C5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8" name="평행 사변형 14">
                  <a:extLst>
                    <a:ext uri="{FF2B5EF4-FFF2-40B4-BE49-F238E27FC236}">
                      <a16:creationId xmlns:a16="http://schemas.microsoft.com/office/drawing/2014/main" id="{B2F1624B-BF31-48DA-A6B2-715D856D91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21" name="Group 1020">
              <a:extLst>
                <a:ext uri="{FF2B5EF4-FFF2-40B4-BE49-F238E27FC236}">
                  <a16:creationId xmlns:a16="http://schemas.microsoft.com/office/drawing/2014/main" id="{80A05A11-D628-4D97-B4BA-474D0002C0C6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025" name="평행 사변형 14">
                <a:extLst>
                  <a:ext uri="{FF2B5EF4-FFF2-40B4-BE49-F238E27FC236}">
                    <a16:creationId xmlns:a16="http://schemas.microsoft.com/office/drawing/2014/main" id="{F877CFA6-A1C5-4FC1-9740-E24960E5F493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6" name="평행 사변형 15">
                <a:extLst>
                  <a:ext uri="{FF2B5EF4-FFF2-40B4-BE49-F238E27FC236}">
                    <a16:creationId xmlns:a16="http://schemas.microsoft.com/office/drawing/2014/main" id="{0315A628-4A45-4BA9-962F-DCCBCCDF09D3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7" name="평행 사변형 16">
                <a:extLst>
                  <a:ext uri="{FF2B5EF4-FFF2-40B4-BE49-F238E27FC236}">
                    <a16:creationId xmlns:a16="http://schemas.microsoft.com/office/drawing/2014/main" id="{992D818B-9FA7-4045-A196-FCDC999DB247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294DFE70-6F22-4EC6-8721-9937C6B3ABF1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4" name="평행 사변형 14">
                  <a:extLst>
                    <a:ext uri="{FF2B5EF4-FFF2-40B4-BE49-F238E27FC236}">
                      <a16:creationId xmlns:a16="http://schemas.microsoft.com/office/drawing/2014/main" id="{1199EB41-B8B9-4180-AE6B-89154F3B742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5" name="평행 사변형 14">
                  <a:extLst>
                    <a:ext uri="{FF2B5EF4-FFF2-40B4-BE49-F238E27FC236}">
                      <a16:creationId xmlns:a16="http://schemas.microsoft.com/office/drawing/2014/main" id="{A19EEF83-3C06-4693-95FC-DD004271BCA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6" name="평행 사변형 14">
                  <a:extLst>
                    <a:ext uri="{FF2B5EF4-FFF2-40B4-BE49-F238E27FC236}">
                      <a16:creationId xmlns:a16="http://schemas.microsoft.com/office/drawing/2014/main" id="{8999B310-941D-4C15-B84D-5836F7D17F6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7" name="평행 사변형 14">
                  <a:extLst>
                    <a:ext uri="{FF2B5EF4-FFF2-40B4-BE49-F238E27FC236}">
                      <a16:creationId xmlns:a16="http://schemas.microsoft.com/office/drawing/2014/main" id="{212BF86B-1806-4C5F-9E03-7514B3FDC12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70ADB61E-F931-40D1-961E-6B4D8D0FB5CF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0" name="평행 사변형 14">
                  <a:extLst>
                    <a:ext uri="{FF2B5EF4-FFF2-40B4-BE49-F238E27FC236}">
                      <a16:creationId xmlns:a16="http://schemas.microsoft.com/office/drawing/2014/main" id="{F18672A7-DE83-4ECB-B68E-6E75735AD36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1" name="평행 사변형 14">
                  <a:extLst>
                    <a:ext uri="{FF2B5EF4-FFF2-40B4-BE49-F238E27FC236}">
                      <a16:creationId xmlns:a16="http://schemas.microsoft.com/office/drawing/2014/main" id="{7F38825A-FE87-4359-A468-E5875323988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2" name="평행 사변형 14">
                  <a:extLst>
                    <a:ext uri="{FF2B5EF4-FFF2-40B4-BE49-F238E27FC236}">
                      <a16:creationId xmlns:a16="http://schemas.microsoft.com/office/drawing/2014/main" id="{392D3F46-8BEA-43A0-A410-D44F8C6D56D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3" name="평행 사변형 14">
                  <a:extLst>
                    <a:ext uri="{FF2B5EF4-FFF2-40B4-BE49-F238E27FC236}">
                      <a16:creationId xmlns:a16="http://schemas.microsoft.com/office/drawing/2014/main" id="{BBB612BB-AC62-4A3D-9FDF-E6346A65464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0" name="Group 1029">
                <a:extLst>
                  <a:ext uri="{FF2B5EF4-FFF2-40B4-BE49-F238E27FC236}">
                    <a16:creationId xmlns:a16="http://schemas.microsoft.com/office/drawing/2014/main" id="{45C146DD-9C83-49A4-B921-7242C40453B9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36" name="평행 사변형 14">
                  <a:extLst>
                    <a:ext uri="{FF2B5EF4-FFF2-40B4-BE49-F238E27FC236}">
                      <a16:creationId xmlns:a16="http://schemas.microsoft.com/office/drawing/2014/main" id="{20F547BB-8CC2-4CBE-9A53-3F8F6DE5DE9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7" name="평행 사변형 14">
                  <a:extLst>
                    <a:ext uri="{FF2B5EF4-FFF2-40B4-BE49-F238E27FC236}">
                      <a16:creationId xmlns:a16="http://schemas.microsoft.com/office/drawing/2014/main" id="{B9F4B1CA-C945-49F1-9C16-84932E53FB3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8" name="평행 사변형 14">
                  <a:extLst>
                    <a:ext uri="{FF2B5EF4-FFF2-40B4-BE49-F238E27FC236}">
                      <a16:creationId xmlns:a16="http://schemas.microsoft.com/office/drawing/2014/main" id="{81AB994F-58CC-4DE3-A754-ECEF45AA988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9" name="평행 사변형 14">
                  <a:extLst>
                    <a:ext uri="{FF2B5EF4-FFF2-40B4-BE49-F238E27FC236}">
                      <a16:creationId xmlns:a16="http://schemas.microsoft.com/office/drawing/2014/main" id="{A3B2E49D-F15A-46E2-B91C-29DBFA85040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EA983E6D-21B9-4499-87D0-BA1E5371CAD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32" name="평행 사변형 14">
                  <a:extLst>
                    <a:ext uri="{FF2B5EF4-FFF2-40B4-BE49-F238E27FC236}">
                      <a16:creationId xmlns:a16="http://schemas.microsoft.com/office/drawing/2014/main" id="{264AA7D0-5BBF-4163-A6F1-2749C79776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3" name="평행 사변형 14">
                  <a:extLst>
                    <a:ext uri="{FF2B5EF4-FFF2-40B4-BE49-F238E27FC236}">
                      <a16:creationId xmlns:a16="http://schemas.microsoft.com/office/drawing/2014/main" id="{218A8D03-6582-4571-B54A-C8F5A824A6A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4" name="평행 사변형 14">
                  <a:extLst>
                    <a:ext uri="{FF2B5EF4-FFF2-40B4-BE49-F238E27FC236}">
                      <a16:creationId xmlns:a16="http://schemas.microsoft.com/office/drawing/2014/main" id="{0F8AECA2-CF0E-45D2-9AD1-A2AD6D3BDD5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5" name="평행 사변형 14">
                  <a:extLst>
                    <a:ext uri="{FF2B5EF4-FFF2-40B4-BE49-F238E27FC236}">
                      <a16:creationId xmlns:a16="http://schemas.microsoft.com/office/drawing/2014/main" id="{DC028FFB-48D8-4199-A44A-81550A44C87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022" name="Group 1021">
              <a:extLst>
                <a:ext uri="{FF2B5EF4-FFF2-40B4-BE49-F238E27FC236}">
                  <a16:creationId xmlns:a16="http://schemas.microsoft.com/office/drawing/2014/main" id="{7FA755F6-636F-42F1-9FC5-F8D2BE535E30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023" name="직사각형 20">
                <a:extLst>
                  <a:ext uri="{FF2B5EF4-FFF2-40B4-BE49-F238E27FC236}">
                    <a16:creationId xmlns:a16="http://schemas.microsoft.com/office/drawing/2014/main" id="{795965DB-D255-4B7F-8818-1A5B0DC7FD58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24" name="Graphic 1023" descr="Camera">
                <a:extLst>
                  <a:ext uri="{FF2B5EF4-FFF2-40B4-BE49-F238E27FC236}">
                    <a16:creationId xmlns:a16="http://schemas.microsoft.com/office/drawing/2014/main" id="{83921558-CA9E-4F88-AA29-493A59578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sp>
        <p:nvSpPr>
          <p:cNvPr id="448" name="Trapezoid 447">
            <a:extLst>
              <a:ext uri="{FF2B5EF4-FFF2-40B4-BE49-F238E27FC236}">
                <a16:creationId xmlns:a16="http://schemas.microsoft.com/office/drawing/2014/main" id="{91ED1268-C36B-4770-8E74-611997768FB4}"/>
              </a:ext>
            </a:extLst>
          </p:cNvPr>
          <p:cNvSpPr/>
          <p:nvPr/>
        </p:nvSpPr>
        <p:spPr>
          <a:xfrm rot="17762056">
            <a:off x="2289059" y="1253418"/>
            <a:ext cx="3063285" cy="2823952"/>
          </a:xfrm>
          <a:prstGeom prst="trapezoid">
            <a:avLst>
              <a:gd name="adj" fmla="val 54238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2" name="그룹 89">
            <a:extLst>
              <a:ext uri="{FF2B5EF4-FFF2-40B4-BE49-F238E27FC236}">
                <a16:creationId xmlns:a16="http://schemas.microsoft.com/office/drawing/2014/main" id="{A3D63406-1393-48F8-B592-A7C196F1E6E6}"/>
              </a:ext>
            </a:extLst>
          </p:cNvPr>
          <p:cNvGrpSpPr/>
          <p:nvPr/>
        </p:nvGrpSpPr>
        <p:grpSpPr>
          <a:xfrm rot="11860476">
            <a:off x="3091871" y="2503664"/>
            <a:ext cx="1250653" cy="168151"/>
            <a:chOff x="6087494" y="883216"/>
            <a:chExt cx="4981461" cy="748145"/>
          </a:xfrm>
        </p:grpSpPr>
        <p:grpSp>
          <p:nvGrpSpPr>
            <p:cNvPr id="843" name="그룹 90">
              <a:extLst>
                <a:ext uri="{FF2B5EF4-FFF2-40B4-BE49-F238E27FC236}">
                  <a16:creationId xmlns:a16="http://schemas.microsoft.com/office/drawing/2014/main" id="{D5A2A464-4DFB-4548-A9B7-C1D20BB6C2F4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845" name="이등변 삼각형 92">
                <a:extLst>
                  <a:ext uri="{FF2B5EF4-FFF2-40B4-BE49-F238E27FC236}">
                    <a16:creationId xmlns:a16="http://schemas.microsoft.com/office/drawing/2014/main" id="{21670157-AD6F-49E5-95D3-F4878DC4BB6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6" name="타원 93">
                <a:extLst>
                  <a:ext uri="{FF2B5EF4-FFF2-40B4-BE49-F238E27FC236}">
                    <a16:creationId xmlns:a16="http://schemas.microsoft.com/office/drawing/2014/main" id="{D204D11C-6FE9-44BC-8BE4-9609A116B6B0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44" name="타원 91">
              <a:extLst>
                <a:ext uri="{FF2B5EF4-FFF2-40B4-BE49-F238E27FC236}">
                  <a16:creationId xmlns:a16="http://schemas.microsoft.com/office/drawing/2014/main" id="{D199FABF-5FDF-4068-8A2C-EF7B9C97F303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F481DAB9-EE55-41F2-A959-401C35323911}"/>
              </a:ext>
            </a:extLst>
          </p:cNvPr>
          <p:cNvGrpSpPr/>
          <p:nvPr/>
        </p:nvGrpSpPr>
        <p:grpSpPr>
          <a:xfrm rot="653899">
            <a:off x="2982958" y="2881524"/>
            <a:ext cx="1166698" cy="260584"/>
            <a:chOff x="2544520" y="2901408"/>
            <a:chExt cx="1469105" cy="260584"/>
          </a:xfrm>
        </p:grpSpPr>
        <p:grpSp>
          <p:nvGrpSpPr>
            <p:cNvPr id="713" name="그룹 90">
              <a:extLst>
                <a:ext uri="{FF2B5EF4-FFF2-40B4-BE49-F238E27FC236}">
                  <a16:creationId xmlns:a16="http://schemas.microsoft.com/office/drawing/2014/main" id="{D3F194B2-074C-4F96-A963-07F0BD7F13BA}"/>
                </a:ext>
              </a:extLst>
            </p:cNvPr>
            <p:cNvGrpSpPr/>
            <p:nvPr/>
          </p:nvGrpSpPr>
          <p:grpSpPr>
            <a:xfrm rot="17073759">
              <a:off x="3197468" y="2248460"/>
              <a:ext cx="163210" cy="1469105"/>
              <a:chOff x="5313255" y="2298360"/>
              <a:chExt cx="748145" cy="4981461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15" name="이등변 삼각형 92">
                <a:extLst>
                  <a:ext uri="{FF2B5EF4-FFF2-40B4-BE49-F238E27FC236}">
                    <a16:creationId xmlns:a16="http://schemas.microsoft.com/office/drawing/2014/main" id="{EC6EFB01-427D-42CD-BAF6-A2D920BB4303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6" name="타원 93">
                <a:extLst>
                  <a:ext uri="{FF2B5EF4-FFF2-40B4-BE49-F238E27FC236}">
                    <a16:creationId xmlns:a16="http://schemas.microsoft.com/office/drawing/2014/main" id="{340CB8BE-4877-45BE-88E1-5D90BEA546AE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4" name="타원 91">
              <a:extLst>
                <a:ext uri="{FF2B5EF4-FFF2-40B4-BE49-F238E27FC236}">
                  <a16:creationId xmlns:a16="http://schemas.microsoft.com/office/drawing/2014/main" id="{18A2FC55-642A-44E3-9A66-68851DB534D9}"/>
                </a:ext>
              </a:extLst>
            </p:cNvPr>
            <p:cNvSpPr/>
            <p:nvPr/>
          </p:nvSpPr>
          <p:spPr>
            <a:xfrm rot="11673759">
              <a:off x="3495305" y="3019782"/>
              <a:ext cx="372634" cy="1422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7" name="Trapezoid 446">
            <a:extLst>
              <a:ext uri="{FF2B5EF4-FFF2-40B4-BE49-F238E27FC236}">
                <a16:creationId xmlns:a16="http://schemas.microsoft.com/office/drawing/2014/main" id="{1D418AE2-ED0A-4773-8BDB-D8179F7F2B68}"/>
              </a:ext>
            </a:extLst>
          </p:cNvPr>
          <p:cNvSpPr/>
          <p:nvPr/>
        </p:nvSpPr>
        <p:spPr>
          <a:xfrm rot="3759404">
            <a:off x="6073502" y="965177"/>
            <a:ext cx="3359164" cy="2749500"/>
          </a:xfrm>
          <a:prstGeom prst="trapezoid">
            <a:avLst>
              <a:gd name="adj" fmla="val 6108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Trapezoid 445">
            <a:extLst>
              <a:ext uri="{FF2B5EF4-FFF2-40B4-BE49-F238E27FC236}">
                <a16:creationId xmlns:a16="http://schemas.microsoft.com/office/drawing/2014/main" id="{89B50EEC-9711-4179-A4AB-9B13AD4047B4}"/>
              </a:ext>
            </a:extLst>
          </p:cNvPr>
          <p:cNvSpPr/>
          <p:nvPr/>
        </p:nvSpPr>
        <p:spPr>
          <a:xfrm rot="19749512">
            <a:off x="4396071" y="143375"/>
            <a:ext cx="2527864" cy="2966702"/>
          </a:xfrm>
          <a:prstGeom prst="trapezoid">
            <a:avLst>
              <a:gd name="adj" fmla="val 50000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2" name="그룹 89">
            <a:extLst>
              <a:ext uri="{FF2B5EF4-FFF2-40B4-BE49-F238E27FC236}">
                <a16:creationId xmlns:a16="http://schemas.microsoft.com/office/drawing/2014/main" id="{472BEAFC-C092-4188-A9A4-0BA694CC431A}"/>
              </a:ext>
            </a:extLst>
          </p:cNvPr>
          <p:cNvGrpSpPr/>
          <p:nvPr/>
        </p:nvGrpSpPr>
        <p:grpSpPr>
          <a:xfrm rot="12820520">
            <a:off x="5338060" y="1242986"/>
            <a:ext cx="1465627" cy="167662"/>
            <a:chOff x="6087494" y="883216"/>
            <a:chExt cx="4981461" cy="748145"/>
          </a:xfrm>
        </p:grpSpPr>
        <p:grpSp>
          <p:nvGrpSpPr>
            <p:cNvPr id="693" name="그룹 90">
              <a:extLst>
                <a:ext uri="{FF2B5EF4-FFF2-40B4-BE49-F238E27FC236}">
                  <a16:creationId xmlns:a16="http://schemas.microsoft.com/office/drawing/2014/main" id="{92F37395-D89C-4621-B512-C12F1AE67A04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695" name="이등변 삼각형 92">
                <a:extLst>
                  <a:ext uri="{FF2B5EF4-FFF2-40B4-BE49-F238E27FC236}">
                    <a16:creationId xmlns:a16="http://schemas.microsoft.com/office/drawing/2014/main" id="{E0B18B4E-B986-405A-900C-A9BC4A34F5B5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6" name="타원 93">
                <a:extLst>
                  <a:ext uri="{FF2B5EF4-FFF2-40B4-BE49-F238E27FC236}">
                    <a16:creationId xmlns:a16="http://schemas.microsoft.com/office/drawing/2014/main" id="{7C14AE4F-FEF6-466D-8615-88CA79599D3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94" name="타원 91">
              <a:extLst>
                <a:ext uri="{FF2B5EF4-FFF2-40B4-BE49-F238E27FC236}">
                  <a16:creationId xmlns:a16="http://schemas.microsoft.com/office/drawing/2014/main" id="{D4D39B92-7222-49CA-911E-071C41A6E38D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7" name="그룹 89">
            <a:extLst>
              <a:ext uri="{FF2B5EF4-FFF2-40B4-BE49-F238E27FC236}">
                <a16:creationId xmlns:a16="http://schemas.microsoft.com/office/drawing/2014/main" id="{CA921F6C-066E-4B54-AB1A-EE403F2BB365}"/>
              </a:ext>
            </a:extLst>
          </p:cNvPr>
          <p:cNvGrpSpPr/>
          <p:nvPr/>
        </p:nvGrpSpPr>
        <p:grpSpPr>
          <a:xfrm rot="19836505">
            <a:off x="7509125" y="2465273"/>
            <a:ext cx="1319687" cy="273267"/>
            <a:chOff x="6087494" y="883216"/>
            <a:chExt cx="4981461" cy="748145"/>
          </a:xfrm>
        </p:grpSpPr>
        <p:grpSp>
          <p:nvGrpSpPr>
            <p:cNvPr id="698" name="그룹 90">
              <a:extLst>
                <a:ext uri="{FF2B5EF4-FFF2-40B4-BE49-F238E27FC236}">
                  <a16:creationId xmlns:a16="http://schemas.microsoft.com/office/drawing/2014/main" id="{A17A23A1-D853-481B-BD75-257AC1C98ED8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00" name="이등변 삼각형 92">
                <a:extLst>
                  <a:ext uri="{FF2B5EF4-FFF2-40B4-BE49-F238E27FC236}">
                    <a16:creationId xmlns:a16="http://schemas.microsoft.com/office/drawing/2014/main" id="{81AB215F-3220-4D6E-932B-B83F1571324C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1" name="타원 93">
                <a:extLst>
                  <a:ext uri="{FF2B5EF4-FFF2-40B4-BE49-F238E27FC236}">
                    <a16:creationId xmlns:a16="http://schemas.microsoft.com/office/drawing/2014/main" id="{F649316A-969D-4E92-B536-B1541ED2D5A5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99" name="타원 91">
              <a:extLst>
                <a:ext uri="{FF2B5EF4-FFF2-40B4-BE49-F238E27FC236}">
                  <a16:creationId xmlns:a16="http://schemas.microsoft.com/office/drawing/2014/main" id="{95B34C6F-B78D-4B36-B5AA-B9B9F6B18B2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2" name="그룹 89">
            <a:extLst>
              <a:ext uri="{FF2B5EF4-FFF2-40B4-BE49-F238E27FC236}">
                <a16:creationId xmlns:a16="http://schemas.microsoft.com/office/drawing/2014/main" id="{002ABBDD-E6C7-4AAA-A28C-B1054EB7C913}"/>
              </a:ext>
            </a:extLst>
          </p:cNvPr>
          <p:cNvGrpSpPr/>
          <p:nvPr/>
        </p:nvGrpSpPr>
        <p:grpSpPr>
          <a:xfrm>
            <a:off x="7206971" y="1729672"/>
            <a:ext cx="1395141" cy="156997"/>
            <a:chOff x="6087494" y="883216"/>
            <a:chExt cx="4981461" cy="748145"/>
          </a:xfrm>
        </p:grpSpPr>
        <p:grpSp>
          <p:nvGrpSpPr>
            <p:cNvPr id="703" name="그룹 90">
              <a:extLst>
                <a:ext uri="{FF2B5EF4-FFF2-40B4-BE49-F238E27FC236}">
                  <a16:creationId xmlns:a16="http://schemas.microsoft.com/office/drawing/2014/main" id="{6BB2A854-5322-46AA-8DEC-5E16258D9CF8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05" name="이등변 삼각형 92">
                <a:extLst>
                  <a:ext uri="{FF2B5EF4-FFF2-40B4-BE49-F238E27FC236}">
                    <a16:creationId xmlns:a16="http://schemas.microsoft.com/office/drawing/2014/main" id="{50F3DF9D-A1F3-482A-B9CC-8614014B1E57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6" name="타원 93">
                <a:extLst>
                  <a:ext uri="{FF2B5EF4-FFF2-40B4-BE49-F238E27FC236}">
                    <a16:creationId xmlns:a16="http://schemas.microsoft.com/office/drawing/2014/main" id="{DCED4D2D-28B5-4308-886B-B092D4E28044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4" name="타원 91">
              <a:extLst>
                <a:ext uri="{FF2B5EF4-FFF2-40B4-BE49-F238E27FC236}">
                  <a16:creationId xmlns:a16="http://schemas.microsoft.com/office/drawing/2014/main" id="{388D5C8E-FCF0-478F-A410-9C0AD5F98649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1C8BD060-DF11-4D3A-9230-092D3E5427AF}"/>
              </a:ext>
            </a:extLst>
          </p:cNvPr>
          <p:cNvGrpSpPr/>
          <p:nvPr/>
        </p:nvGrpSpPr>
        <p:grpSpPr>
          <a:xfrm>
            <a:off x="3571820" y="3298003"/>
            <a:ext cx="1288974" cy="1674607"/>
            <a:chOff x="7114424" y="997211"/>
            <a:chExt cx="3164666" cy="4111464"/>
          </a:xfrm>
        </p:grpSpPr>
        <p:sp>
          <p:nvSpPr>
            <p:cNvPr id="450" name="직사각형 337">
              <a:extLst>
                <a:ext uri="{FF2B5EF4-FFF2-40B4-BE49-F238E27FC236}">
                  <a16:creationId xmlns:a16="http://schemas.microsoft.com/office/drawing/2014/main" id="{A39C485B-1415-4840-AB6F-2BAC330E682E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1" name="이등변 삼각형 338">
              <a:extLst>
                <a:ext uri="{FF2B5EF4-FFF2-40B4-BE49-F238E27FC236}">
                  <a16:creationId xmlns:a16="http://schemas.microsoft.com/office/drawing/2014/main" id="{77A27D1E-2672-4A13-941F-56679CF47DB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2" name="직사각형 339">
              <a:extLst>
                <a:ext uri="{FF2B5EF4-FFF2-40B4-BE49-F238E27FC236}">
                  <a16:creationId xmlns:a16="http://schemas.microsoft.com/office/drawing/2014/main" id="{F9B1FDE2-5D4F-422B-AD6D-35790DE41282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3" name="이등변 삼각형 340">
              <a:extLst>
                <a:ext uri="{FF2B5EF4-FFF2-40B4-BE49-F238E27FC236}">
                  <a16:creationId xmlns:a16="http://schemas.microsoft.com/office/drawing/2014/main" id="{57BAF886-44BB-4D88-BDB6-7BE7B57D268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4" name="직사각형 341">
              <a:extLst>
                <a:ext uri="{FF2B5EF4-FFF2-40B4-BE49-F238E27FC236}">
                  <a16:creationId xmlns:a16="http://schemas.microsoft.com/office/drawing/2014/main" id="{E8460061-3C8B-4077-9A07-6B9D875F1207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5" name="직사각형 342">
              <a:extLst>
                <a:ext uri="{FF2B5EF4-FFF2-40B4-BE49-F238E27FC236}">
                  <a16:creationId xmlns:a16="http://schemas.microsoft.com/office/drawing/2014/main" id="{6FAAF232-9C93-4A4F-83A6-C293843BD362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6" name="이등변 삼각형 343">
              <a:extLst>
                <a:ext uri="{FF2B5EF4-FFF2-40B4-BE49-F238E27FC236}">
                  <a16:creationId xmlns:a16="http://schemas.microsoft.com/office/drawing/2014/main" id="{A15EC367-F826-46D0-95AC-F7B9C22C312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7" name="이등변 삼각형 344">
              <a:extLst>
                <a:ext uri="{FF2B5EF4-FFF2-40B4-BE49-F238E27FC236}">
                  <a16:creationId xmlns:a16="http://schemas.microsoft.com/office/drawing/2014/main" id="{DF6710C8-2D40-4A17-899A-AD74B5C9D6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8" name="이등변 삼각형 345">
              <a:extLst>
                <a:ext uri="{FF2B5EF4-FFF2-40B4-BE49-F238E27FC236}">
                  <a16:creationId xmlns:a16="http://schemas.microsoft.com/office/drawing/2014/main" id="{24C391B3-2203-45AE-9B97-EF50A15C2DE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59" name="이등변 삼각형 346">
              <a:extLst>
                <a:ext uri="{FF2B5EF4-FFF2-40B4-BE49-F238E27FC236}">
                  <a16:creationId xmlns:a16="http://schemas.microsoft.com/office/drawing/2014/main" id="{643EBB80-6EC7-4A53-A9D9-DB2F6F85BDE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0" name="직사각형 347">
              <a:extLst>
                <a:ext uri="{FF2B5EF4-FFF2-40B4-BE49-F238E27FC236}">
                  <a16:creationId xmlns:a16="http://schemas.microsoft.com/office/drawing/2014/main" id="{DC3FA1DB-F1D7-4BB4-B707-1B1DE839B95C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1" name="직사각형 348">
              <a:extLst>
                <a:ext uri="{FF2B5EF4-FFF2-40B4-BE49-F238E27FC236}">
                  <a16:creationId xmlns:a16="http://schemas.microsoft.com/office/drawing/2014/main" id="{220521CA-4D11-4EC6-B603-8516152EE11A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462" name="그룹 349">
              <a:extLst>
                <a:ext uri="{FF2B5EF4-FFF2-40B4-BE49-F238E27FC236}">
                  <a16:creationId xmlns:a16="http://schemas.microsoft.com/office/drawing/2014/main" id="{180F6B92-2B59-4606-A72A-ADFA3BC62AE1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507" name="이등변 삼각형 414">
                <a:extLst>
                  <a:ext uri="{FF2B5EF4-FFF2-40B4-BE49-F238E27FC236}">
                    <a16:creationId xmlns:a16="http://schemas.microsoft.com/office/drawing/2014/main" id="{21DDD212-410E-40C2-B75B-28A52CD6B8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8" name="이등변 삼각형 415">
                <a:extLst>
                  <a:ext uri="{FF2B5EF4-FFF2-40B4-BE49-F238E27FC236}">
                    <a16:creationId xmlns:a16="http://schemas.microsoft.com/office/drawing/2014/main" id="{1CB1C37D-2212-4B13-B31B-BEB4B192B0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463" name="직사각형 350">
              <a:extLst>
                <a:ext uri="{FF2B5EF4-FFF2-40B4-BE49-F238E27FC236}">
                  <a16:creationId xmlns:a16="http://schemas.microsoft.com/office/drawing/2014/main" id="{517EC87A-00FA-46E6-8DE2-9E54F6D2B321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4" name="이등변 삼각형 351">
              <a:extLst>
                <a:ext uri="{FF2B5EF4-FFF2-40B4-BE49-F238E27FC236}">
                  <a16:creationId xmlns:a16="http://schemas.microsoft.com/office/drawing/2014/main" id="{C0A60418-F4D1-451A-940C-E196AD066D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5" name="직사각형 352">
              <a:extLst>
                <a:ext uri="{FF2B5EF4-FFF2-40B4-BE49-F238E27FC236}">
                  <a16:creationId xmlns:a16="http://schemas.microsoft.com/office/drawing/2014/main" id="{58AAC264-5C37-4B9E-B7D9-F9B49372270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6" name="이등변 삼각형 353">
              <a:extLst>
                <a:ext uri="{FF2B5EF4-FFF2-40B4-BE49-F238E27FC236}">
                  <a16:creationId xmlns:a16="http://schemas.microsoft.com/office/drawing/2014/main" id="{E98896E1-7732-4D98-B918-B9CED7F18D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7" name="이등변 삼각형 354">
              <a:extLst>
                <a:ext uri="{FF2B5EF4-FFF2-40B4-BE49-F238E27FC236}">
                  <a16:creationId xmlns:a16="http://schemas.microsoft.com/office/drawing/2014/main" id="{DD81753C-10B6-414F-A738-98B1CE1909B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8" name="이등변 삼각형 355">
              <a:extLst>
                <a:ext uri="{FF2B5EF4-FFF2-40B4-BE49-F238E27FC236}">
                  <a16:creationId xmlns:a16="http://schemas.microsoft.com/office/drawing/2014/main" id="{48841DAB-B0CA-43E1-8EFB-B38CC4E4AD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69" name="직사각형 356">
              <a:extLst>
                <a:ext uri="{FF2B5EF4-FFF2-40B4-BE49-F238E27FC236}">
                  <a16:creationId xmlns:a16="http://schemas.microsoft.com/office/drawing/2014/main" id="{B2F7AAD5-E917-4827-9032-CA4FE0CF28B5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0" name="직사각형 357">
              <a:extLst>
                <a:ext uri="{FF2B5EF4-FFF2-40B4-BE49-F238E27FC236}">
                  <a16:creationId xmlns:a16="http://schemas.microsoft.com/office/drawing/2014/main" id="{A56D2FB3-FEEF-4616-9415-D0BDAE7CC436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1" name="이등변 삼각형 358">
              <a:extLst>
                <a:ext uri="{FF2B5EF4-FFF2-40B4-BE49-F238E27FC236}">
                  <a16:creationId xmlns:a16="http://schemas.microsoft.com/office/drawing/2014/main" id="{DA719BA9-CE17-4786-8578-E71E233F5E8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2" name="이등변 삼각형 359">
              <a:extLst>
                <a:ext uri="{FF2B5EF4-FFF2-40B4-BE49-F238E27FC236}">
                  <a16:creationId xmlns:a16="http://schemas.microsoft.com/office/drawing/2014/main" id="{929D4FEC-BDF8-4F63-8205-725C65EDA4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3" name="이등변 삼각형 360">
              <a:extLst>
                <a:ext uri="{FF2B5EF4-FFF2-40B4-BE49-F238E27FC236}">
                  <a16:creationId xmlns:a16="http://schemas.microsoft.com/office/drawing/2014/main" id="{81EE91CD-EE10-418D-907A-BE0C69DA8AE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4" name="이등변 삼각형 361">
              <a:extLst>
                <a:ext uri="{FF2B5EF4-FFF2-40B4-BE49-F238E27FC236}">
                  <a16:creationId xmlns:a16="http://schemas.microsoft.com/office/drawing/2014/main" id="{BCE5895C-F3D2-4049-BA3E-061211953AE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5" name="직사각형 362">
              <a:extLst>
                <a:ext uri="{FF2B5EF4-FFF2-40B4-BE49-F238E27FC236}">
                  <a16:creationId xmlns:a16="http://schemas.microsoft.com/office/drawing/2014/main" id="{91FF8DE3-D35E-4039-93B2-6C7CA85E8B9F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6" name="이등변 삼각형 363">
              <a:extLst>
                <a:ext uri="{FF2B5EF4-FFF2-40B4-BE49-F238E27FC236}">
                  <a16:creationId xmlns:a16="http://schemas.microsoft.com/office/drawing/2014/main" id="{4763BD8E-EAD1-443C-BA4D-C3D8C6735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7" name="직사각형 364">
              <a:extLst>
                <a:ext uri="{FF2B5EF4-FFF2-40B4-BE49-F238E27FC236}">
                  <a16:creationId xmlns:a16="http://schemas.microsoft.com/office/drawing/2014/main" id="{7C537185-CCDD-4507-A4E9-CC95AEB1D1C8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8" name="이등변 삼각형 365">
              <a:extLst>
                <a:ext uri="{FF2B5EF4-FFF2-40B4-BE49-F238E27FC236}">
                  <a16:creationId xmlns:a16="http://schemas.microsoft.com/office/drawing/2014/main" id="{3E20324D-1A4E-46A1-A1D3-8A123B0C0E7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79" name="이등변 삼각형 366">
              <a:extLst>
                <a:ext uri="{FF2B5EF4-FFF2-40B4-BE49-F238E27FC236}">
                  <a16:creationId xmlns:a16="http://schemas.microsoft.com/office/drawing/2014/main" id="{60909DC8-E99C-4A86-8E2E-A16D4052FF6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0" name="이등변 삼각형 367">
              <a:extLst>
                <a:ext uri="{FF2B5EF4-FFF2-40B4-BE49-F238E27FC236}">
                  <a16:creationId xmlns:a16="http://schemas.microsoft.com/office/drawing/2014/main" id="{17C5AA31-A731-455B-9722-24F0FBE711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1" name="직사각형 368">
              <a:extLst>
                <a:ext uri="{FF2B5EF4-FFF2-40B4-BE49-F238E27FC236}">
                  <a16:creationId xmlns:a16="http://schemas.microsoft.com/office/drawing/2014/main" id="{695CE4A7-2C97-424E-9929-DA47B9579BDA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2" name="직사각형 369">
              <a:extLst>
                <a:ext uri="{FF2B5EF4-FFF2-40B4-BE49-F238E27FC236}">
                  <a16:creationId xmlns:a16="http://schemas.microsoft.com/office/drawing/2014/main" id="{4DDE94AB-9C96-4DA7-9A0A-71C588E9C03A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3" name="이등변 삼각형 370">
              <a:extLst>
                <a:ext uri="{FF2B5EF4-FFF2-40B4-BE49-F238E27FC236}">
                  <a16:creationId xmlns:a16="http://schemas.microsoft.com/office/drawing/2014/main" id="{78F3D80A-FFBC-46ED-8787-A52A0DBF56F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4" name="이등변 삼각형 371">
              <a:extLst>
                <a:ext uri="{FF2B5EF4-FFF2-40B4-BE49-F238E27FC236}">
                  <a16:creationId xmlns:a16="http://schemas.microsoft.com/office/drawing/2014/main" id="{6D40FD54-8776-4B02-9259-33EEAB25E43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5" name="이등변 삼각형 372">
              <a:extLst>
                <a:ext uri="{FF2B5EF4-FFF2-40B4-BE49-F238E27FC236}">
                  <a16:creationId xmlns:a16="http://schemas.microsoft.com/office/drawing/2014/main" id="{9FBE0843-AF28-4F87-9A01-EC6EF711A43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486" name="이등변 삼각형 373">
              <a:extLst>
                <a:ext uri="{FF2B5EF4-FFF2-40B4-BE49-F238E27FC236}">
                  <a16:creationId xmlns:a16="http://schemas.microsoft.com/office/drawing/2014/main" id="{0FDF6302-9975-40B9-9EFA-C255D9CBA8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487" name="그룹 386">
              <a:extLst>
                <a:ext uri="{FF2B5EF4-FFF2-40B4-BE49-F238E27FC236}">
                  <a16:creationId xmlns:a16="http://schemas.microsoft.com/office/drawing/2014/main" id="{3825B676-C9C7-41F0-A3EE-09283F82D1A2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497" name="직사각형 404">
                <a:extLst>
                  <a:ext uri="{FF2B5EF4-FFF2-40B4-BE49-F238E27FC236}">
                    <a16:creationId xmlns:a16="http://schemas.microsoft.com/office/drawing/2014/main" id="{7C754B20-2724-4099-9B5F-A37658EB7729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98" name="이등변 삼각형 405">
                <a:extLst>
                  <a:ext uri="{FF2B5EF4-FFF2-40B4-BE49-F238E27FC236}">
                    <a16:creationId xmlns:a16="http://schemas.microsoft.com/office/drawing/2014/main" id="{5BCA2C8B-77A3-476E-BA1D-C67F2A9EBA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499" name="직사각형 406">
                <a:extLst>
                  <a:ext uri="{FF2B5EF4-FFF2-40B4-BE49-F238E27FC236}">
                    <a16:creationId xmlns:a16="http://schemas.microsoft.com/office/drawing/2014/main" id="{1687489D-6DA7-429F-B300-BAA25E9FE781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0" name="이등변 삼각형 407">
                <a:extLst>
                  <a:ext uri="{FF2B5EF4-FFF2-40B4-BE49-F238E27FC236}">
                    <a16:creationId xmlns:a16="http://schemas.microsoft.com/office/drawing/2014/main" id="{06759A5E-100D-4986-87FA-20817BA3AE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1" name="이등변 삼각형 408">
                <a:extLst>
                  <a:ext uri="{FF2B5EF4-FFF2-40B4-BE49-F238E27FC236}">
                    <a16:creationId xmlns:a16="http://schemas.microsoft.com/office/drawing/2014/main" id="{01F98AFF-22D6-4878-AA92-351A00229F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2" name="이등변 삼각형 409">
                <a:extLst>
                  <a:ext uri="{FF2B5EF4-FFF2-40B4-BE49-F238E27FC236}">
                    <a16:creationId xmlns:a16="http://schemas.microsoft.com/office/drawing/2014/main" id="{59B393F9-ACA0-459B-849B-618948BD673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3" name="이등변 삼각형 410">
                <a:extLst>
                  <a:ext uri="{FF2B5EF4-FFF2-40B4-BE49-F238E27FC236}">
                    <a16:creationId xmlns:a16="http://schemas.microsoft.com/office/drawing/2014/main" id="{54A7DE0C-09EF-4B4B-BB3D-F2B51D0168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4" name="이등변 삼각형 411">
                <a:extLst>
                  <a:ext uri="{FF2B5EF4-FFF2-40B4-BE49-F238E27FC236}">
                    <a16:creationId xmlns:a16="http://schemas.microsoft.com/office/drawing/2014/main" id="{3E6F7F8E-B246-4DFA-BB44-518C011D85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5" name="이등변 삼각형 412">
                <a:extLst>
                  <a:ext uri="{FF2B5EF4-FFF2-40B4-BE49-F238E27FC236}">
                    <a16:creationId xmlns:a16="http://schemas.microsoft.com/office/drawing/2014/main" id="{199C7114-CEFA-46BC-B90F-3A6751CF5A5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506" name="이등변 삼각형 413">
                <a:extLst>
                  <a:ext uri="{FF2B5EF4-FFF2-40B4-BE49-F238E27FC236}">
                    <a16:creationId xmlns:a16="http://schemas.microsoft.com/office/drawing/2014/main" id="{81C8293C-5148-4C88-A906-B294097CAEB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488" name="직선 연결선 387">
              <a:extLst>
                <a:ext uri="{FF2B5EF4-FFF2-40B4-BE49-F238E27FC236}">
                  <a16:creationId xmlns:a16="http://schemas.microsoft.com/office/drawing/2014/main" id="{57D18D2E-1AAE-41DD-94B2-EEAB4CBEF7C4}"/>
                </a:ext>
              </a:extLst>
            </p:cNvPr>
            <p:cNvCxnSpPr>
              <a:cxnSpLocks/>
              <a:stCxn id="476" idx="2"/>
              <a:endCxn id="508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직선 연결선 388">
              <a:extLst>
                <a:ext uri="{FF2B5EF4-FFF2-40B4-BE49-F238E27FC236}">
                  <a16:creationId xmlns:a16="http://schemas.microsoft.com/office/drawing/2014/main" id="{E2C739BE-982E-44C4-A67A-806F40137D77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직선 연결선 389">
              <a:extLst>
                <a:ext uri="{FF2B5EF4-FFF2-40B4-BE49-F238E27FC236}">
                  <a16:creationId xmlns:a16="http://schemas.microsoft.com/office/drawing/2014/main" id="{596E0D42-79A8-43EC-8E35-699BFA509CAC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직선 연결선 390">
              <a:extLst>
                <a:ext uri="{FF2B5EF4-FFF2-40B4-BE49-F238E27FC236}">
                  <a16:creationId xmlns:a16="http://schemas.microsoft.com/office/drawing/2014/main" id="{854FAD83-F50E-4C73-A82F-C015E4096AB8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직선 연결선 391">
              <a:extLst>
                <a:ext uri="{FF2B5EF4-FFF2-40B4-BE49-F238E27FC236}">
                  <a16:creationId xmlns:a16="http://schemas.microsoft.com/office/drawing/2014/main" id="{1640BF1F-6C15-4B35-BFAC-4A4CE50FD98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직선 연결선 392">
              <a:extLst>
                <a:ext uri="{FF2B5EF4-FFF2-40B4-BE49-F238E27FC236}">
                  <a16:creationId xmlns:a16="http://schemas.microsoft.com/office/drawing/2014/main" id="{A92957EF-FFAD-462B-8DD8-DA364FC0C912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393">
              <a:extLst>
                <a:ext uri="{FF2B5EF4-FFF2-40B4-BE49-F238E27FC236}">
                  <a16:creationId xmlns:a16="http://schemas.microsoft.com/office/drawing/2014/main" id="{7950BF3F-B8A0-4EAC-9B8A-BC1D936D6C48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직선 연결선 394">
              <a:extLst>
                <a:ext uri="{FF2B5EF4-FFF2-40B4-BE49-F238E27FC236}">
                  <a16:creationId xmlns:a16="http://schemas.microsoft.com/office/drawing/2014/main" id="{B59D59A2-A155-43A4-B7A8-96C62D9D1E7F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직선 연결선 395">
              <a:extLst>
                <a:ext uri="{FF2B5EF4-FFF2-40B4-BE49-F238E27FC236}">
                  <a16:creationId xmlns:a16="http://schemas.microsoft.com/office/drawing/2014/main" id="{28D147EE-4029-40D3-A640-DA6C3FEBDD49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8B1ED4FF-AE84-49B1-BACC-5F8B459859CC}"/>
              </a:ext>
            </a:extLst>
          </p:cNvPr>
          <p:cNvGrpSpPr/>
          <p:nvPr/>
        </p:nvGrpSpPr>
        <p:grpSpPr>
          <a:xfrm>
            <a:off x="6741351" y="1649014"/>
            <a:ext cx="405747" cy="652078"/>
            <a:chOff x="6621752" y="1950829"/>
            <a:chExt cx="904354" cy="1453393"/>
          </a:xfrm>
        </p:grpSpPr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27B9E20D-B1A0-40C7-B583-5EF43819914F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328511C3-85F5-40B5-8702-7D115DC1E7F6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543412CE-F83A-4E41-814D-BD2532047CF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5932FD4B-ECD6-4865-A123-633D05E04B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6E530D06-357A-4B12-979D-F025EA20059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FDDE921B-EF80-478D-98E3-41B49DBAD253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E743BA12-B786-4466-9BF0-C15B6ADA7EB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92738C7-D6A2-471D-8295-5DE0BAC2E2D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07C236ED-A7EB-4468-A0B6-F8B1A9269A5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AD5AA33C-A8E1-4B25-8967-14939865F672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A2AE0568-88B2-4084-824F-784445DFAB8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B030AB96-8000-4BEF-9214-C726B7DEC4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77F3A02B-AB80-49B0-81E6-265A4E908BF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A9725BDA-021E-436B-B2DD-618695F1AB07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635" name="Rectangle 634">
                <a:extLst>
                  <a:ext uri="{FF2B5EF4-FFF2-40B4-BE49-F238E27FC236}">
                    <a16:creationId xmlns:a16="http://schemas.microsoft.com/office/drawing/2014/main" id="{8126B1E3-862E-418D-A093-CC403E00814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68E37723-7237-4AA5-88AA-9EB3E925DC4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712B940F-282E-4C91-9BAC-B36B839DCD9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0CAA5A7-0FB8-485D-9737-636E988578BE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51F9DFBE-F408-46EC-A422-5420531AC95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4AA3556F-9885-4A46-ACC1-BF95C199D0F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41DD631F-6D49-4651-AC0B-0011D22CD71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945AA7BE-CB53-45EC-A713-240E74B29BEE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F7FDB220-C60D-418D-AC9E-4212EEA2161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25FBD925-1FCF-4FF6-9186-D94CBD312C5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9A83A247-6A87-4D36-8A47-017345D4EE1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085D8FA8-177F-4377-94B6-1C3EE76DB5EC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626" name="Rectangle 625">
                <a:extLst>
                  <a:ext uri="{FF2B5EF4-FFF2-40B4-BE49-F238E27FC236}">
                    <a16:creationId xmlns:a16="http://schemas.microsoft.com/office/drawing/2014/main" id="{04E79D7F-2D23-4F6C-881D-7056E513652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EE838DB2-371F-455B-9305-2C15D4FA75A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C57A7937-C625-4EB2-BA83-8CC15E74BFC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E4EEEAC2-B1CC-4512-AFA9-E18B2AC40D61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5E5481C4-C33B-4197-9629-007325FC308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C677DE9C-F361-4814-9148-A46BFDD4BD4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C81820AC-4BE6-4583-8BAB-64B7FEA621C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8C799D94-5A01-4E0C-999E-BEFBCCA93C2F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F8F0D91D-A1DE-44C8-A1E0-0C5BCFD4D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16A077BD-997E-4863-83D3-B7C130664CA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FC3DC4BD-0557-41CC-935C-FB22620E42D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3" name="그룹 111">
              <a:extLst>
                <a:ext uri="{FF2B5EF4-FFF2-40B4-BE49-F238E27FC236}">
                  <a16:creationId xmlns:a16="http://schemas.microsoft.com/office/drawing/2014/main" id="{027CC83A-C771-4DEB-AF6C-9C5067B390E2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614" name="사각형: 둥근 모서리 105">
                <a:extLst>
                  <a:ext uri="{FF2B5EF4-FFF2-40B4-BE49-F238E27FC236}">
                    <a16:creationId xmlns:a16="http://schemas.microsoft.com/office/drawing/2014/main" id="{FC1D1027-09E4-4647-B784-912487CE4CB8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5" name="직사각형 106">
                <a:extLst>
                  <a:ext uri="{FF2B5EF4-FFF2-40B4-BE49-F238E27FC236}">
                    <a16:creationId xmlns:a16="http://schemas.microsoft.com/office/drawing/2014/main" id="{C7B74E30-DB1D-4DE8-845F-5548AB7C6FCA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6" name="사각형: 둥근 모서리 107">
                <a:extLst>
                  <a:ext uri="{FF2B5EF4-FFF2-40B4-BE49-F238E27FC236}">
                    <a16:creationId xmlns:a16="http://schemas.microsoft.com/office/drawing/2014/main" id="{200D4092-996C-4882-82AA-97FEFAF084AF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7" name="타원 108">
                <a:extLst>
                  <a:ext uri="{FF2B5EF4-FFF2-40B4-BE49-F238E27FC236}">
                    <a16:creationId xmlns:a16="http://schemas.microsoft.com/office/drawing/2014/main" id="{162CEBE7-76CE-4505-BF72-A39A53CB2933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8" name="타원 109">
                <a:extLst>
                  <a:ext uri="{FF2B5EF4-FFF2-40B4-BE49-F238E27FC236}">
                    <a16:creationId xmlns:a16="http://schemas.microsoft.com/office/drawing/2014/main" id="{6E567381-82BC-445F-AD36-D02B9761B03A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9" name="타원 110">
                <a:extLst>
                  <a:ext uri="{FF2B5EF4-FFF2-40B4-BE49-F238E27FC236}">
                    <a16:creationId xmlns:a16="http://schemas.microsoft.com/office/drawing/2014/main" id="{C37AB8CB-A8B4-4E1D-842F-57B8618137C3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B1271E64-0A65-4069-8230-8D9C710A0444}"/>
              </a:ext>
            </a:extLst>
          </p:cNvPr>
          <p:cNvGrpSpPr/>
          <p:nvPr/>
        </p:nvGrpSpPr>
        <p:grpSpPr>
          <a:xfrm>
            <a:off x="6911408" y="2528098"/>
            <a:ext cx="405747" cy="652078"/>
            <a:chOff x="6621752" y="1950829"/>
            <a:chExt cx="904354" cy="1453393"/>
          </a:xfrm>
        </p:grpSpPr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B5E517CF-4A4C-449A-ACAE-476FAD1121E5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9" name="Group 648">
              <a:extLst>
                <a:ext uri="{FF2B5EF4-FFF2-40B4-BE49-F238E27FC236}">
                  <a16:creationId xmlns:a16="http://schemas.microsoft.com/office/drawing/2014/main" id="{FDD27EDA-4876-447D-949A-9D5BADAD5FAC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F153BE57-C3EC-48B1-AC72-4D53D2D2F1B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8BAC760D-E70D-4E41-B63D-ABD0DD15601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7BB7A435-D7A8-4634-AA3F-0A9EB66FDE9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2FA903D8-F0E3-4D02-87E3-C3C131A174B9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C795DDDD-71A3-4C58-BAF4-73A19006DDC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96778571-DB13-4FF7-86F8-836CC30536C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690A4B9A-47C2-471A-ABC7-C8596134056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490BD27B-0B1F-461A-B3CE-E934BE0ADE1F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94B9589B-BBCB-4353-8D67-CA128163950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453F1E95-4933-42FA-BE4C-51DDDFC447C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7C5994BD-CDD7-43DA-89BF-2FF8DF2E861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3DFFA346-6EE7-43E9-812D-F63410A4EC31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2D4D0A2-8103-4E67-AE8B-21D37B74762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B0586566-22A3-47C7-BA67-D510ED27E08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2FECFD82-CC05-41A4-83D3-13351661BC3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25220B27-5160-4A9D-947F-0904B8D94E49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341373FC-3946-477B-8C4F-EAD3DA7355A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C67E6213-1FDF-41A6-82A7-EF19A2DFFC8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6541132C-9880-43FC-B487-8DE977A41B6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7F940D29-733A-4049-874F-EEC6AF97C0C1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4FEFBF85-2955-4DFF-A18D-6062E9DBC0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011D57A2-2E38-4CB4-B365-BEB7AF51BE9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16949C77-FA64-474E-9A75-50FD29FE5B4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5" name="Group 654">
              <a:extLst>
                <a:ext uri="{FF2B5EF4-FFF2-40B4-BE49-F238E27FC236}">
                  <a16:creationId xmlns:a16="http://schemas.microsoft.com/office/drawing/2014/main" id="{CB3F3A44-2FD3-45D9-AA82-A720EC929391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A3E51825-25D3-4617-BD08-AD6EA075E24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EC4EDD47-4708-48DD-BEAC-21D97160B69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725332D0-0C06-487C-B563-F258E9B36AD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FA827AC3-2CEC-4625-A8C6-486DCAAA9EF5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EC7C898F-A14F-477C-A5A1-A10BC3776CD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A3C1C433-DBFF-456F-9D05-EC3450674DBE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2337757C-5FD5-4441-BA30-A803E879092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28E210C0-9FBB-4E69-BA6F-EDC8980E50E1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629FF310-81DE-44DE-A45F-32E0263ECA8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0319393B-9B02-4BF9-A25A-9B116474A2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FCDA2F3D-6D73-40B5-B2F0-807BDA239FB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8" name="그룹 111">
              <a:extLst>
                <a:ext uri="{FF2B5EF4-FFF2-40B4-BE49-F238E27FC236}">
                  <a16:creationId xmlns:a16="http://schemas.microsoft.com/office/drawing/2014/main" id="{91580454-D494-45B5-8FC6-069641C84EAC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659" name="사각형: 둥근 모서리 105">
                <a:extLst>
                  <a:ext uri="{FF2B5EF4-FFF2-40B4-BE49-F238E27FC236}">
                    <a16:creationId xmlns:a16="http://schemas.microsoft.com/office/drawing/2014/main" id="{C6C76D24-9F0A-42E0-820F-22D2F87FFA78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0" name="직사각형 106">
                <a:extLst>
                  <a:ext uri="{FF2B5EF4-FFF2-40B4-BE49-F238E27FC236}">
                    <a16:creationId xmlns:a16="http://schemas.microsoft.com/office/drawing/2014/main" id="{6B388A3F-8699-4390-83F2-79929822DE42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1" name="사각형: 둥근 모서리 107">
                <a:extLst>
                  <a:ext uri="{FF2B5EF4-FFF2-40B4-BE49-F238E27FC236}">
                    <a16:creationId xmlns:a16="http://schemas.microsoft.com/office/drawing/2014/main" id="{1E3E9907-ABCC-4D9A-81C3-9422DF8EF4D1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2" name="타원 108">
                <a:extLst>
                  <a:ext uri="{FF2B5EF4-FFF2-40B4-BE49-F238E27FC236}">
                    <a16:creationId xmlns:a16="http://schemas.microsoft.com/office/drawing/2014/main" id="{A1252F66-BFAA-4BFC-900B-5BCDCE0FA6D9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3" name="타원 109">
                <a:extLst>
                  <a:ext uri="{FF2B5EF4-FFF2-40B4-BE49-F238E27FC236}">
                    <a16:creationId xmlns:a16="http://schemas.microsoft.com/office/drawing/2014/main" id="{AE56E776-8A95-4EFC-A5A6-69DD5DEE7444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4" name="타원 110">
                <a:extLst>
                  <a:ext uri="{FF2B5EF4-FFF2-40B4-BE49-F238E27FC236}">
                    <a16:creationId xmlns:a16="http://schemas.microsoft.com/office/drawing/2014/main" id="{E34884E3-DC2B-4E49-ABB0-C74CAB84D161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D36144C4-0883-44EB-A809-893FF56CD0F4}"/>
              </a:ext>
            </a:extLst>
          </p:cNvPr>
          <p:cNvGrpSpPr/>
          <p:nvPr/>
        </p:nvGrpSpPr>
        <p:grpSpPr>
          <a:xfrm>
            <a:off x="4483880" y="2710284"/>
            <a:ext cx="405747" cy="652078"/>
            <a:chOff x="6621752" y="1950829"/>
            <a:chExt cx="904354" cy="1453393"/>
          </a:xfrm>
        </p:grpSpPr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9EE09CB9-8E29-450E-8183-6444765AB9E3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B36EFD4F-3C41-4706-B0A2-725EE8C98B1B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3B714CE6-E58A-4738-BF54-B2A796375A8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E8CF0DEF-BB64-4259-A207-42F647BFC93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32089BD6-0AFB-4ADD-BEAA-974A57663A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C6E433CB-E2BF-4B31-B244-F287BBE45B68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1110" name="Rectangle 1109">
                <a:extLst>
                  <a:ext uri="{FF2B5EF4-FFF2-40B4-BE49-F238E27FC236}">
                    <a16:creationId xmlns:a16="http://schemas.microsoft.com/office/drawing/2014/main" id="{C407A530-CAC9-4BBC-B5B5-6D5DB172B6B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FF8E4F8D-4E40-495D-8A08-07180A5CE5F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73862D8B-AB6B-437F-A49E-9CCC3527C63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638E4345-9A68-4604-998A-984503524E6D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1107" name="Rectangle 1106">
                <a:extLst>
                  <a:ext uri="{FF2B5EF4-FFF2-40B4-BE49-F238E27FC236}">
                    <a16:creationId xmlns:a16="http://schemas.microsoft.com/office/drawing/2014/main" id="{909B8DE7-4F36-4730-8B02-A8B0FE0A0C5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64558941-3E71-4BF9-B41D-961BA02259C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BB0EAD2D-9A21-4ACC-8EF5-A719FC00752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06B93BDB-0B3B-4719-84C3-70551754ED8F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E62E4B55-BFD0-4CEC-ADAC-8376007EB2C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Oval 1104">
                <a:extLst>
                  <a:ext uri="{FF2B5EF4-FFF2-40B4-BE49-F238E27FC236}">
                    <a16:creationId xmlns:a16="http://schemas.microsoft.com/office/drawing/2014/main" id="{7D1E8D86-1F2D-4743-917C-A106398AA09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8F16E07F-8635-48B4-8FDB-EFE87047CA3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14DF2E2-C6D3-43B5-9AB8-FE4E7614411B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04FEA622-98EB-4F8D-B243-B0930198606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2" name="Oval 1101">
                <a:extLst>
                  <a:ext uri="{FF2B5EF4-FFF2-40B4-BE49-F238E27FC236}">
                    <a16:creationId xmlns:a16="http://schemas.microsoft.com/office/drawing/2014/main" id="{75651292-7E01-44CC-8E97-069CA4EDD09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CF1EDCC-970D-4D3B-945F-02FF7AA3C99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885F4C67-18E0-4861-A295-A7F884AB98DE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3C8FD196-2B7A-40D6-8E49-262A71234A4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Oval 1098">
                <a:extLst>
                  <a:ext uri="{FF2B5EF4-FFF2-40B4-BE49-F238E27FC236}">
                    <a16:creationId xmlns:a16="http://schemas.microsoft.com/office/drawing/2014/main" id="{E4FC652C-4A42-4831-8A94-0605C46288F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5D08F515-4A92-4797-BC55-82D2CE034D3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64F92598-F5BB-44C9-B9F1-4F6A6425E794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24086C6B-98FB-4AFE-BEFC-6A656767950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C18127E4-8341-4254-BE5C-6A715E9B288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37F0D6A5-6073-44CC-8AAB-E90863ACD22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AC9BDC70-D617-4B9D-BD05-2574B606B028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1092" name="Rectangle 1091">
                <a:extLst>
                  <a:ext uri="{FF2B5EF4-FFF2-40B4-BE49-F238E27FC236}">
                    <a16:creationId xmlns:a16="http://schemas.microsoft.com/office/drawing/2014/main" id="{BF9F2B79-F312-4B3F-B009-66132C03D04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07116C4F-7CF7-4847-A289-EADE99B2755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92F7CDFF-2724-4DFD-B568-C244EF257E7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FA97DA83-6E03-4AD0-BB08-EBFEA0500F36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D8C4FFC5-48D4-48AD-A746-5BB9C76E905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B7DF9DAF-0D49-4D6B-B722-82DBD91DE07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370B89FE-4452-4814-BBEE-71E1DD1CC47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2" name="그룹 111">
              <a:extLst>
                <a:ext uri="{FF2B5EF4-FFF2-40B4-BE49-F238E27FC236}">
                  <a16:creationId xmlns:a16="http://schemas.microsoft.com/office/drawing/2014/main" id="{967EAF23-69DD-4990-9E68-BBA78B89F7B6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1083" name="사각형: 둥근 모서리 105">
                <a:extLst>
                  <a:ext uri="{FF2B5EF4-FFF2-40B4-BE49-F238E27FC236}">
                    <a16:creationId xmlns:a16="http://schemas.microsoft.com/office/drawing/2014/main" id="{27CA57D4-04C9-4DB0-894E-23AF91AE6024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4" name="직사각형 106">
                <a:extLst>
                  <a:ext uri="{FF2B5EF4-FFF2-40B4-BE49-F238E27FC236}">
                    <a16:creationId xmlns:a16="http://schemas.microsoft.com/office/drawing/2014/main" id="{E45E1A1F-7908-48B3-B4ED-C2A122B2E35E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5" name="사각형: 둥근 모서리 107">
                <a:extLst>
                  <a:ext uri="{FF2B5EF4-FFF2-40B4-BE49-F238E27FC236}">
                    <a16:creationId xmlns:a16="http://schemas.microsoft.com/office/drawing/2014/main" id="{54EAED6E-C845-49F3-A34F-E1DD963DD1E4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6" name="타원 108">
                <a:extLst>
                  <a:ext uri="{FF2B5EF4-FFF2-40B4-BE49-F238E27FC236}">
                    <a16:creationId xmlns:a16="http://schemas.microsoft.com/office/drawing/2014/main" id="{238DC598-34F2-4626-A143-FCD62A190DE2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7" name="타원 109">
                <a:extLst>
                  <a:ext uri="{FF2B5EF4-FFF2-40B4-BE49-F238E27FC236}">
                    <a16:creationId xmlns:a16="http://schemas.microsoft.com/office/drawing/2014/main" id="{77538A86-0D64-4FF5-9602-8C13E468F5B3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8" name="타원 110">
                <a:extLst>
                  <a:ext uri="{FF2B5EF4-FFF2-40B4-BE49-F238E27FC236}">
                    <a16:creationId xmlns:a16="http://schemas.microsoft.com/office/drawing/2014/main" id="{0CEF0765-967F-42B8-AFFD-8645EC751E95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07" name="TextBox 706">
            <a:extLst>
              <a:ext uri="{FF2B5EF4-FFF2-40B4-BE49-F238E27FC236}">
                <a16:creationId xmlns:a16="http://schemas.microsoft.com/office/drawing/2014/main" id="{8C163A91-F0B8-4967-AB48-5486ADC95EB6}"/>
              </a:ext>
            </a:extLst>
          </p:cNvPr>
          <p:cNvSpPr txBox="1"/>
          <p:nvPr/>
        </p:nvSpPr>
        <p:spPr>
          <a:xfrm>
            <a:off x="6819340" y="485664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</p:txBody>
      </p: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AEA56114-D075-4D8E-B711-AA95F4F0D12F}"/>
              </a:ext>
            </a:extLst>
          </p:cNvPr>
          <p:cNvGrpSpPr/>
          <p:nvPr/>
        </p:nvGrpSpPr>
        <p:grpSpPr>
          <a:xfrm>
            <a:off x="6638613" y="3232470"/>
            <a:ext cx="1288974" cy="1674607"/>
            <a:chOff x="7114424" y="997211"/>
            <a:chExt cx="3164666" cy="4111464"/>
          </a:xfrm>
        </p:grpSpPr>
        <p:sp>
          <p:nvSpPr>
            <p:cNvPr id="709" name="직사각형 337">
              <a:extLst>
                <a:ext uri="{FF2B5EF4-FFF2-40B4-BE49-F238E27FC236}">
                  <a16:creationId xmlns:a16="http://schemas.microsoft.com/office/drawing/2014/main" id="{41BB106C-9646-440E-BCF0-C904D071BBDC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0" name="이등변 삼각형 338">
              <a:extLst>
                <a:ext uri="{FF2B5EF4-FFF2-40B4-BE49-F238E27FC236}">
                  <a16:creationId xmlns:a16="http://schemas.microsoft.com/office/drawing/2014/main" id="{6A1462A2-E574-4757-87DC-593A8A9C57F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1" name="직사각형 339">
              <a:extLst>
                <a:ext uri="{FF2B5EF4-FFF2-40B4-BE49-F238E27FC236}">
                  <a16:creationId xmlns:a16="http://schemas.microsoft.com/office/drawing/2014/main" id="{9803D814-4A55-4B0B-A1EF-E66F30D2AC68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2" name="이등변 삼각형 340">
              <a:extLst>
                <a:ext uri="{FF2B5EF4-FFF2-40B4-BE49-F238E27FC236}">
                  <a16:creationId xmlns:a16="http://schemas.microsoft.com/office/drawing/2014/main" id="{FFA6E856-16A6-48F0-B9D9-00E4D95B281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8" name="직사각형 341">
              <a:extLst>
                <a:ext uri="{FF2B5EF4-FFF2-40B4-BE49-F238E27FC236}">
                  <a16:creationId xmlns:a16="http://schemas.microsoft.com/office/drawing/2014/main" id="{59A03BF3-C8D4-44FF-A1EA-56B2BEB8CB3A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19" name="직사각형 342">
              <a:extLst>
                <a:ext uri="{FF2B5EF4-FFF2-40B4-BE49-F238E27FC236}">
                  <a16:creationId xmlns:a16="http://schemas.microsoft.com/office/drawing/2014/main" id="{609BE16D-BEBB-4E89-9FCA-7C020B1DF15E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0" name="이등변 삼각형 343">
              <a:extLst>
                <a:ext uri="{FF2B5EF4-FFF2-40B4-BE49-F238E27FC236}">
                  <a16:creationId xmlns:a16="http://schemas.microsoft.com/office/drawing/2014/main" id="{EBF2CAE9-9EE9-47DD-BAA8-9F62B550C8E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1" name="이등변 삼각형 344">
              <a:extLst>
                <a:ext uri="{FF2B5EF4-FFF2-40B4-BE49-F238E27FC236}">
                  <a16:creationId xmlns:a16="http://schemas.microsoft.com/office/drawing/2014/main" id="{D0D56574-AF50-48B1-84FC-5B4BFA4B8BD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2" name="이등변 삼각형 345">
              <a:extLst>
                <a:ext uri="{FF2B5EF4-FFF2-40B4-BE49-F238E27FC236}">
                  <a16:creationId xmlns:a16="http://schemas.microsoft.com/office/drawing/2014/main" id="{8F461B4B-2794-412B-BFF8-1B78F2742E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3" name="이등변 삼각형 346">
              <a:extLst>
                <a:ext uri="{FF2B5EF4-FFF2-40B4-BE49-F238E27FC236}">
                  <a16:creationId xmlns:a16="http://schemas.microsoft.com/office/drawing/2014/main" id="{E48C248F-EAC8-493B-A177-AB4BA719BEF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4" name="직사각형 347">
              <a:extLst>
                <a:ext uri="{FF2B5EF4-FFF2-40B4-BE49-F238E27FC236}">
                  <a16:creationId xmlns:a16="http://schemas.microsoft.com/office/drawing/2014/main" id="{DC5F314D-AA8A-40D7-AF79-A0803491CE62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28" name="직사각형 348">
              <a:extLst>
                <a:ext uri="{FF2B5EF4-FFF2-40B4-BE49-F238E27FC236}">
                  <a16:creationId xmlns:a16="http://schemas.microsoft.com/office/drawing/2014/main" id="{9E3705E1-6272-4EDE-9296-081B60C7954F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30" name="그룹 349">
              <a:extLst>
                <a:ext uri="{FF2B5EF4-FFF2-40B4-BE49-F238E27FC236}">
                  <a16:creationId xmlns:a16="http://schemas.microsoft.com/office/drawing/2014/main" id="{4695A8BB-49B2-4535-B98C-797E3BFCDDC2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787" name="이등변 삼각형 414">
                <a:extLst>
                  <a:ext uri="{FF2B5EF4-FFF2-40B4-BE49-F238E27FC236}">
                    <a16:creationId xmlns:a16="http://schemas.microsoft.com/office/drawing/2014/main" id="{57CE1764-0AA9-46FE-9DF9-9FAF250782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8" name="이등변 삼각형 415">
                <a:extLst>
                  <a:ext uri="{FF2B5EF4-FFF2-40B4-BE49-F238E27FC236}">
                    <a16:creationId xmlns:a16="http://schemas.microsoft.com/office/drawing/2014/main" id="{24F6AF68-8F09-4FE0-BF07-7B0E2A7D3E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731" name="직사각형 350">
              <a:extLst>
                <a:ext uri="{FF2B5EF4-FFF2-40B4-BE49-F238E27FC236}">
                  <a16:creationId xmlns:a16="http://schemas.microsoft.com/office/drawing/2014/main" id="{271A2F67-89F0-428C-BE98-15812F0D666E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2" name="이등변 삼각형 351">
              <a:extLst>
                <a:ext uri="{FF2B5EF4-FFF2-40B4-BE49-F238E27FC236}">
                  <a16:creationId xmlns:a16="http://schemas.microsoft.com/office/drawing/2014/main" id="{9E661DB5-5466-436F-8498-9629E5B3A263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39" name="직사각형 352">
              <a:extLst>
                <a:ext uri="{FF2B5EF4-FFF2-40B4-BE49-F238E27FC236}">
                  <a16:creationId xmlns:a16="http://schemas.microsoft.com/office/drawing/2014/main" id="{C47A8735-B434-48CB-A36C-AF20650B6F9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0" name="이등변 삼각형 353">
              <a:extLst>
                <a:ext uri="{FF2B5EF4-FFF2-40B4-BE49-F238E27FC236}">
                  <a16:creationId xmlns:a16="http://schemas.microsoft.com/office/drawing/2014/main" id="{FA4AF2BD-89CE-4387-A60D-BB4C2FD6E47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1" name="이등변 삼각형 354">
              <a:extLst>
                <a:ext uri="{FF2B5EF4-FFF2-40B4-BE49-F238E27FC236}">
                  <a16:creationId xmlns:a16="http://schemas.microsoft.com/office/drawing/2014/main" id="{36E2D5E4-1354-464C-9529-029ED4A586D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2" name="이등변 삼각형 355">
              <a:extLst>
                <a:ext uri="{FF2B5EF4-FFF2-40B4-BE49-F238E27FC236}">
                  <a16:creationId xmlns:a16="http://schemas.microsoft.com/office/drawing/2014/main" id="{49EF23D7-7513-4025-B6D7-2D6058058B4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3" name="직사각형 356">
              <a:extLst>
                <a:ext uri="{FF2B5EF4-FFF2-40B4-BE49-F238E27FC236}">
                  <a16:creationId xmlns:a16="http://schemas.microsoft.com/office/drawing/2014/main" id="{CBCDA94B-D591-477C-A2A4-7437BF77CFFE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45" name="직사각형 357">
              <a:extLst>
                <a:ext uri="{FF2B5EF4-FFF2-40B4-BE49-F238E27FC236}">
                  <a16:creationId xmlns:a16="http://schemas.microsoft.com/office/drawing/2014/main" id="{7F24BA9D-5265-4CC2-A89F-FB5C32B4623B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1" name="이등변 삼각형 358">
              <a:extLst>
                <a:ext uri="{FF2B5EF4-FFF2-40B4-BE49-F238E27FC236}">
                  <a16:creationId xmlns:a16="http://schemas.microsoft.com/office/drawing/2014/main" id="{1E7950C5-A1F0-41AE-8B46-67CDF25691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2" name="이등변 삼각형 359">
              <a:extLst>
                <a:ext uri="{FF2B5EF4-FFF2-40B4-BE49-F238E27FC236}">
                  <a16:creationId xmlns:a16="http://schemas.microsoft.com/office/drawing/2014/main" id="{51E77583-D573-437F-AA47-7007BB49225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3" name="이등변 삼각형 360">
              <a:extLst>
                <a:ext uri="{FF2B5EF4-FFF2-40B4-BE49-F238E27FC236}">
                  <a16:creationId xmlns:a16="http://schemas.microsoft.com/office/drawing/2014/main" id="{F214362D-70F5-4877-87A4-6AE0EB15FE9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4" name="이등변 삼각형 361">
              <a:extLst>
                <a:ext uri="{FF2B5EF4-FFF2-40B4-BE49-F238E27FC236}">
                  <a16:creationId xmlns:a16="http://schemas.microsoft.com/office/drawing/2014/main" id="{F6974696-DEBA-43FB-8CEC-9FA0BBDFEB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5" name="직사각형 362">
              <a:extLst>
                <a:ext uri="{FF2B5EF4-FFF2-40B4-BE49-F238E27FC236}">
                  <a16:creationId xmlns:a16="http://schemas.microsoft.com/office/drawing/2014/main" id="{CA5382D4-4996-488C-9AD2-593B6F56802D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6" name="이등변 삼각형 363">
              <a:extLst>
                <a:ext uri="{FF2B5EF4-FFF2-40B4-BE49-F238E27FC236}">
                  <a16:creationId xmlns:a16="http://schemas.microsoft.com/office/drawing/2014/main" id="{C0896412-DDD3-4709-86B4-0FC6402D18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7" name="직사각형 364">
              <a:extLst>
                <a:ext uri="{FF2B5EF4-FFF2-40B4-BE49-F238E27FC236}">
                  <a16:creationId xmlns:a16="http://schemas.microsoft.com/office/drawing/2014/main" id="{94047DA0-2A04-414D-B25B-105D0F1E4F74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8" name="이등변 삼각형 365">
              <a:extLst>
                <a:ext uri="{FF2B5EF4-FFF2-40B4-BE49-F238E27FC236}">
                  <a16:creationId xmlns:a16="http://schemas.microsoft.com/office/drawing/2014/main" id="{01874A68-5E28-4BB4-A0E6-26DCDEB161B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59" name="이등변 삼각형 366">
              <a:extLst>
                <a:ext uri="{FF2B5EF4-FFF2-40B4-BE49-F238E27FC236}">
                  <a16:creationId xmlns:a16="http://schemas.microsoft.com/office/drawing/2014/main" id="{8DD8F7EE-76EA-428E-BBA1-F4E8CF9D84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0" name="이등변 삼각형 367">
              <a:extLst>
                <a:ext uri="{FF2B5EF4-FFF2-40B4-BE49-F238E27FC236}">
                  <a16:creationId xmlns:a16="http://schemas.microsoft.com/office/drawing/2014/main" id="{539600E9-46EE-4D70-8E61-AC21B2D885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1" name="직사각형 368">
              <a:extLst>
                <a:ext uri="{FF2B5EF4-FFF2-40B4-BE49-F238E27FC236}">
                  <a16:creationId xmlns:a16="http://schemas.microsoft.com/office/drawing/2014/main" id="{9D1C6690-90B8-4BB7-989D-586DDACD06A7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2" name="직사각형 369">
              <a:extLst>
                <a:ext uri="{FF2B5EF4-FFF2-40B4-BE49-F238E27FC236}">
                  <a16:creationId xmlns:a16="http://schemas.microsoft.com/office/drawing/2014/main" id="{8C00D12F-E0F2-44F3-9949-10DA2D1BD476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3" name="이등변 삼각형 370">
              <a:extLst>
                <a:ext uri="{FF2B5EF4-FFF2-40B4-BE49-F238E27FC236}">
                  <a16:creationId xmlns:a16="http://schemas.microsoft.com/office/drawing/2014/main" id="{71627FD4-BA2F-4C1A-A220-EAD0D04F2CB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4" name="이등변 삼각형 371">
              <a:extLst>
                <a:ext uri="{FF2B5EF4-FFF2-40B4-BE49-F238E27FC236}">
                  <a16:creationId xmlns:a16="http://schemas.microsoft.com/office/drawing/2014/main" id="{381D7416-12D5-4506-ABDE-8838410813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5" name="이등변 삼각형 372">
              <a:extLst>
                <a:ext uri="{FF2B5EF4-FFF2-40B4-BE49-F238E27FC236}">
                  <a16:creationId xmlns:a16="http://schemas.microsoft.com/office/drawing/2014/main" id="{138B3359-47DD-436F-B26C-08F612EC5BB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766" name="이등변 삼각형 373">
              <a:extLst>
                <a:ext uri="{FF2B5EF4-FFF2-40B4-BE49-F238E27FC236}">
                  <a16:creationId xmlns:a16="http://schemas.microsoft.com/office/drawing/2014/main" id="{33E02983-6EDB-4B68-AB71-0549DE700D6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767" name="그룹 386">
              <a:extLst>
                <a:ext uri="{FF2B5EF4-FFF2-40B4-BE49-F238E27FC236}">
                  <a16:creationId xmlns:a16="http://schemas.microsoft.com/office/drawing/2014/main" id="{1A5DB902-D1F6-497A-87FC-83986A0C07E9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777" name="직사각형 404">
                <a:extLst>
                  <a:ext uri="{FF2B5EF4-FFF2-40B4-BE49-F238E27FC236}">
                    <a16:creationId xmlns:a16="http://schemas.microsoft.com/office/drawing/2014/main" id="{8C08FB11-772E-4466-A564-92DC72B6339A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8" name="이등변 삼각형 405">
                <a:extLst>
                  <a:ext uri="{FF2B5EF4-FFF2-40B4-BE49-F238E27FC236}">
                    <a16:creationId xmlns:a16="http://schemas.microsoft.com/office/drawing/2014/main" id="{6286FBE8-5F49-4BE1-A9A5-DEB8C84F866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79" name="직사각형 406">
                <a:extLst>
                  <a:ext uri="{FF2B5EF4-FFF2-40B4-BE49-F238E27FC236}">
                    <a16:creationId xmlns:a16="http://schemas.microsoft.com/office/drawing/2014/main" id="{494A71F1-64B9-40F8-A312-DA632340FA2A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0" name="이등변 삼각형 407">
                <a:extLst>
                  <a:ext uri="{FF2B5EF4-FFF2-40B4-BE49-F238E27FC236}">
                    <a16:creationId xmlns:a16="http://schemas.microsoft.com/office/drawing/2014/main" id="{407AB37F-612E-4B97-9963-CA6CD62BB7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1" name="이등변 삼각형 408">
                <a:extLst>
                  <a:ext uri="{FF2B5EF4-FFF2-40B4-BE49-F238E27FC236}">
                    <a16:creationId xmlns:a16="http://schemas.microsoft.com/office/drawing/2014/main" id="{79520F23-1477-4A5D-8A6D-9590A2FD39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2" name="이등변 삼각형 409">
                <a:extLst>
                  <a:ext uri="{FF2B5EF4-FFF2-40B4-BE49-F238E27FC236}">
                    <a16:creationId xmlns:a16="http://schemas.microsoft.com/office/drawing/2014/main" id="{584A4817-5886-42B5-BBFC-46F7BCEC36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3" name="이등변 삼각형 410">
                <a:extLst>
                  <a:ext uri="{FF2B5EF4-FFF2-40B4-BE49-F238E27FC236}">
                    <a16:creationId xmlns:a16="http://schemas.microsoft.com/office/drawing/2014/main" id="{359C4177-329E-4876-8416-E80047707C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4" name="이등변 삼각형 411">
                <a:extLst>
                  <a:ext uri="{FF2B5EF4-FFF2-40B4-BE49-F238E27FC236}">
                    <a16:creationId xmlns:a16="http://schemas.microsoft.com/office/drawing/2014/main" id="{A32D20D9-AF13-4EB3-8E83-B81B2DEACF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5" name="이등변 삼각형 412">
                <a:extLst>
                  <a:ext uri="{FF2B5EF4-FFF2-40B4-BE49-F238E27FC236}">
                    <a16:creationId xmlns:a16="http://schemas.microsoft.com/office/drawing/2014/main" id="{1CE1A401-177E-4B0C-82CB-A7ACE16FA0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786" name="이등변 삼각형 413">
                <a:extLst>
                  <a:ext uri="{FF2B5EF4-FFF2-40B4-BE49-F238E27FC236}">
                    <a16:creationId xmlns:a16="http://schemas.microsoft.com/office/drawing/2014/main" id="{DCE50F7B-DA13-49A9-AB5E-0948EF79546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768" name="직선 연결선 387">
              <a:extLst>
                <a:ext uri="{FF2B5EF4-FFF2-40B4-BE49-F238E27FC236}">
                  <a16:creationId xmlns:a16="http://schemas.microsoft.com/office/drawing/2014/main" id="{09917229-B1E3-4B42-9545-74DDF2CECEE8}"/>
                </a:ext>
              </a:extLst>
            </p:cNvPr>
            <p:cNvCxnSpPr>
              <a:cxnSpLocks/>
              <a:stCxn id="756" idx="2"/>
              <a:endCxn id="788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직선 연결선 388">
              <a:extLst>
                <a:ext uri="{FF2B5EF4-FFF2-40B4-BE49-F238E27FC236}">
                  <a16:creationId xmlns:a16="http://schemas.microsoft.com/office/drawing/2014/main" id="{7DE0F7E6-AB50-465B-A4E3-32F842AAA700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직선 연결선 389">
              <a:extLst>
                <a:ext uri="{FF2B5EF4-FFF2-40B4-BE49-F238E27FC236}">
                  <a16:creationId xmlns:a16="http://schemas.microsoft.com/office/drawing/2014/main" id="{85A5A01A-5F1F-488E-AA8D-4E8B33FF5244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직선 연결선 390">
              <a:extLst>
                <a:ext uri="{FF2B5EF4-FFF2-40B4-BE49-F238E27FC236}">
                  <a16:creationId xmlns:a16="http://schemas.microsoft.com/office/drawing/2014/main" id="{E64C54DC-71A7-402B-9FAB-D078774E036C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직선 연결선 391">
              <a:extLst>
                <a:ext uri="{FF2B5EF4-FFF2-40B4-BE49-F238E27FC236}">
                  <a16:creationId xmlns:a16="http://schemas.microsoft.com/office/drawing/2014/main" id="{8BA68DC5-BB0F-41C0-8F7A-93D54795698F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직선 연결선 392">
              <a:extLst>
                <a:ext uri="{FF2B5EF4-FFF2-40B4-BE49-F238E27FC236}">
                  <a16:creationId xmlns:a16="http://schemas.microsoft.com/office/drawing/2014/main" id="{47A90B14-FBF6-40D2-A19D-381D5EADF929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직선 연결선 393">
              <a:extLst>
                <a:ext uri="{FF2B5EF4-FFF2-40B4-BE49-F238E27FC236}">
                  <a16:creationId xmlns:a16="http://schemas.microsoft.com/office/drawing/2014/main" id="{A167A4F9-A279-4081-B342-6E397C17630A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직선 연결선 394">
              <a:extLst>
                <a:ext uri="{FF2B5EF4-FFF2-40B4-BE49-F238E27FC236}">
                  <a16:creationId xmlns:a16="http://schemas.microsoft.com/office/drawing/2014/main" id="{3B58DCE5-6EFD-4BB8-A97D-149326E39AEC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직선 연결선 395">
              <a:extLst>
                <a:ext uri="{FF2B5EF4-FFF2-40B4-BE49-F238E27FC236}">
                  <a16:creationId xmlns:a16="http://schemas.microsoft.com/office/drawing/2014/main" id="{C2967B97-C784-4BDC-9025-79A552311036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9" name="그룹 89">
            <a:extLst>
              <a:ext uri="{FF2B5EF4-FFF2-40B4-BE49-F238E27FC236}">
                <a16:creationId xmlns:a16="http://schemas.microsoft.com/office/drawing/2014/main" id="{9DB14016-582D-44C2-9D82-C4240AEDE64D}"/>
              </a:ext>
            </a:extLst>
          </p:cNvPr>
          <p:cNvGrpSpPr/>
          <p:nvPr/>
        </p:nvGrpSpPr>
        <p:grpSpPr>
          <a:xfrm rot="15491427">
            <a:off x="4390062" y="2015298"/>
            <a:ext cx="2100875" cy="213019"/>
            <a:chOff x="6087494" y="883216"/>
            <a:chExt cx="4981461" cy="748145"/>
          </a:xfrm>
        </p:grpSpPr>
        <p:grpSp>
          <p:nvGrpSpPr>
            <p:cNvPr id="790" name="그룹 90">
              <a:extLst>
                <a:ext uri="{FF2B5EF4-FFF2-40B4-BE49-F238E27FC236}">
                  <a16:creationId xmlns:a16="http://schemas.microsoft.com/office/drawing/2014/main" id="{0F628E0B-F9FE-4255-9AE8-56811B687A82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92" name="이등변 삼각형 92">
                <a:extLst>
                  <a:ext uri="{FF2B5EF4-FFF2-40B4-BE49-F238E27FC236}">
                    <a16:creationId xmlns:a16="http://schemas.microsoft.com/office/drawing/2014/main" id="{B596F044-C1F5-416B-982B-0FBF171B9DEA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3" name="타원 93">
                <a:extLst>
                  <a:ext uri="{FF2B5EF4-FFF2-40B4-BE49-F238E27FC236}">
                    <a16:creationId xmlns:a16="http://schemas.microsoft.com/office/drawing/2014/main" id="{D7588DD6-2683-4423-B1B0-33A20A997840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91" name="타원 91">
              <a:extLst>
                <a:ext uri="{FF2B5EF4-FFF2-40B4-BE49-F238E27FC236}">
                  <a16:creationId xmlns:a16="http://schemas.microsoft.com/office/drawing/2014/main" id="{06E975A1-0702-4827-A38F-ED9265BBFAFD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4" name="Group 793">
            <a:extLst>
              <a:ext uri="{FF2B5EF4-FFF2-40B4-BE49-F238E27FC236}">
                <a16:creationId xmlns:a16="http://schemas.microsoft.com/office/drawing/2014/main" id="{B5D46F15-E65F-4407-8FD4-71AB9CD46146}"/>
              </a:ext>
            </a:extLst>
          </p:cNvPr>
          <p:cNvGrpSpPr/>
          <p:nvPr/>
        </p:nvGrpSpPr>
        <p:grpSpPr>
          <a:xfrm>
            <a:off x="5607749" y="3378237"/>
            <a:ext cx="405747" cy="652078"/>
            <a:chOff x="6621752" y="1950829"/>
            <a:chExt cx="904354" cy="1453393"/>
          </a:xfrm>
        </p:grpSpPr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D988B86A-1715-4972-A0BF-67B80652F1BC}"/>
                </a:ext>
              </a:extLst>
            </p:cNvPr>
            <p:cNvSpPr/>
            <p:nvPr/>
          </p:nvSpPr>
          <p:spPr>
            <a:xfrm>
              <a:off x="6816622" y="195082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60FD0E5-7CBB-4D7E-949F-57DD02F6D847}"/>
                </a:ext>
              </a:extLst>
            </p:cNvPr>
            <p:cNvGrpSpPr/>
            <p:nvPr/>
          </p:nvGrpSpPr>
          <p:grpSpPr>
            <a:xfrm>
              <a:off x="6816622" y="2219752"/>
              <a:ext cx="274320" cy="731520"/>
              <a:chOff x="6276975" y="2308860"/>
              <a:chExt cx="274320" cy="731520"/>
            </a:xfrm>
          </p:grpSpPr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B6D7FB94-CA94-42A3-92DE-3C56A4477A0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DE6F6322-519D-4800-8A44-B101B13B3A0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Oval 837">
                <a:extLst>
                  <a:ext uri="{FF2B5EF4-FFF2-40B4-BE49-F238E27FC236}">
                    <a16:creationId xmlns:a16="http://schemas.microsoft.com/office/drawing/2014/main" id="{97F59358-F9C2-40A8-83EE-DFF84592C84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242AFCEF-6AB9-4867-902C-2C0E2A6E6FE6}"/>
                </a:ext>
              </a:extLst>
            </p:cNvPr>
            <p:cNvGrpSpPr/>
            <p:nvPr/>
          </p:nvGrpSpPr>
          <p:grpSpPr>
            <a:xfrm rot="18520563">
              <a:off x="7070932" y="2224383"/>
              <a:ext cx="137160" cy="387336"/>
              <a:chOff x="6276975" y="2308860"/>
              <a:chExt cx="274320" cy="731520"/>
            </a:xfrm>
          </p:grpSpPr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2EBF8590-6B27-4D9B-AE09-5BB6CD2AED5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0C888935-D8C9-42E4-9B64-94EE21FE67F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44855E60-58DD-4CD8-944A-6925D19E0B1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6D026E07-4A96-4AC4-AF6E-41928AC046C1}"/>
                </a:ext>
              </a:extLst>
            </p:cNvPr>
            <p:cNvGrpSpPr/>
            <p:nvPr/>
          </p:nvGrpSpPr>
          <p:grpSpPr>
            <a:xfrm rot="3064416" flipH="1">
              <a:off x="7274646" y="2246243"/>
              <a:ext cx="137160" cy="365760"/>
              <a:chOff x="6276975" y="2308860"/>
              <a:chExt cx="274320" cy="731520"/>
            </a:xfrm>
          </p:grpSpPr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65F4ACD2-2B62-45C3-81F1-060325A7392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C1ED8587-6197-43CC-9B39-CBCDD80B100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27109B15-FF87-4660-8325-BCE3050BFB7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EEEE0976-6B6F-42A3-80B5-6B27BB2E9256}"/>
                </a:ext>
              </a:extLst>
            </p:cNvPr>
            <p:cNvGrpSpPr/>
            <p:nvPr/>
          </p:nvGrpSpPr>
          <p:grpSpPr>
            <a:xfrm rot="2827789" flipH="1">
              <a:off x="6744216" y="2213627"/>
              <a:ext cx="137160" cy="365760"/>
              <a:chOff x="6276975" y="2308860"/>
              <a:chExt cx="274320" cy="731520"/>
            </a:xfrm>
          </p:grpSpPr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41DC7822-45B8-4F1B-A18D-075604B337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2E0D62C2-B8F2-490B-8790-4A565144A0B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E1DED34E-C283-40E6-B0D9-F0E62631927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B436D271-27E9-4D3F-BD5F-29025DDC34D7}"/>
                </a:ext>
              </a:extLst>
            </p:cNvPr>
            <p:cNvGrpSpPr/>
            <p:nvPr/>
          </p:nvGrpSpPr>
          <p:grpSpPr>
            <a:xfrm rot="822769" flipH="1">
              <a:off x="6621752" y="2420040"/>
              <a:ext cx="137160" cy="365760"/>
              <a:chOff x="6276975" y="2308860"/>
              <a:chExt cx="274320" cy="731520"/>
            </a:xfrm>
          </p:grpSpPr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55CE4E3D-7288-47E1-9D00-A88AB01C327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B00FAA14-3004-4649-93E2-A23792DB2BC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A2F0D5CD-071A-406C-BB49-4286EF5D166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E51FEE16-5E22-40D3-8639-F0BDF0431D84}"/>
                </a:ext>
              </a:extLst>
            </p:cNvPr>
            <p:cNvGrpSpPr/>
            <p:nvPr/>
          </p:nvGrpSpPr>
          <p:grpSpPr>
            <a:xfrm rot="674548" flipH="1">
              <a:off x="6792271" y="2777923"/>
              <a:ext cx="137160" cy="365760"/>
              <a:chOff x="6276975" y="2308860"/>
              <a:chExt cx="274320" cy="731520"/>
            </a:xfrm>
          </p:grpSpPr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6D8827F6-B0DE-44A4-8B40-439C67A924A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FC8F6F5D-CE47-48F7-BE94-AA297A11962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C0A24752-B0DA-412A-84CE-D886184E825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2" name="Group 801">
              <a:extLst>
                <a:ext uri="{FF2B5EF4-FFF2-40B4-BE49-F238E27FC236}">
                  <a16:creationId xmlns:a16="http://schemas.microsoft.com/office/drawing/2014/main" id="{941F0C1A-D4FE-4E64-A6B5-DD973E9F0A35}"/>
                </a:ext>
              </a:extLst>
            </p:cNvPr>
            <p:cNvGrpSpPr/>
            <p:nvPr/>
          </p:nvGrpSpPr>
          <p:grpSpPr>
            <a:xfrm rot="20909712">
              <a:off x="6983184" y="2799504"/>
              <a:ext cx="137160" cy="365760"/>
              <a:chOff x="6276975" y="2308860"/>
              <a:chExt cx="274320" cy="731520"/>
            </a:xfrm>
          </p:grpSpPr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6748CB11-1056-49F8-A9BA-49701F9709E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FF078F95-B257-42BA-BD7A-673DC550668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FA1DA132-1472-4C4C-A312-22955106B88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6C86AFA6-1272-496C-8B54-617D97383CC7}"/>
                </a:ext>
              </a:extLst>
            </p:cNvPr>
            <p:cNvGrpSpPr/>
            <p:nvPr/>
          </p:nvGrpSpPr>
          <p:grpSpPr>
            <a:xfrm rot="352598">
              <a:off x="6752921" y="3025790"/>
              <a:ext cx="137160" cy="365760"/>
              <a:chOff x="6276975" y="2308860"/>
              <a:chExt cx="274320" cy="731520"/>
            </a:xfrm>
          </p:grpSpPr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6FF720F5-333F-4C95-801C-FDF32F40DE4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422808DA-957E-4DA7-9E92-C3CA4D222E2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0F602A7-EF72-4AF7-9193-E9B30ABF538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437DB075-7C96-4388-8B3F-0E7EA6F9BAB8}"/>
                </a:ext>
              </a:extLst>
            </p:cNvPr>
            <p:cNvGrpSpPr/>
            <p:nvPr/>
          </p:nvGrpSpPr>
          <p:grpSpPr>
            <a:xfrm rot="20891397">
              <a:off x="7034680" y="3038462"/>
              <a:ext cx="137160" cy="365760"/>
              <a:chOff x="6276975" y="2308860"/>
              <a:chExt cx="274320" cy="731520"/>
            </a:xfrm>
          </p:grpSpPr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38244D09-443C-48EE-B164-032F95E0460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EC702C22-9081-47FE-A1DC-9902E28C83B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2D6F3639-BA9F-4319-BF24-20227D6A376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5" name="그룹 111">
              <a:extLst>
                <a:ext uri="{FF2B5EF4-FFF2-40B4-BE49-F238E27FC236}">
                  <a16:creationId xmlns:a16="http://schemas.microsoft.com/office/drawing/2014/main" id="{CB5EFE71-7AE4-4B51-A188-AA8C3F360D63}"/>
                </a:ext>
              </a:extLst>
            </p:cNvPr>
            <p:cNvGrpSpPr/>
            <p:nvPr/>
          </p:nvGrpSpPr>
          <p:grpSpPr>
            <a:xfrm>
              <a:off x="7389139" y="2183491"/>
              <a:ext cx="104482" cy="161172"/>
              <a:chOff x="7916612" y="1510288"/>
              <a:chExt cx="1809747" cy="2791671"/>
            </a:xfrm>
          </p:grpSpPr>
          <p:sp>
            <p:nvSpPr>
              <p:cNvPr id="806" name="사각형: 둥근 모서리 105">
                <a:extLst>
                  <a:ext uri="{FF2B5EF4-FFF2-40B4-BE49-F238E27FC236}">
                    <a16:creationId xmlns:a16="http://schemas.microsoft.com/office/drawing/2014/main" id="{07F118BE-BA14-4FF0-8AC1-5592D49FC9BA}"/>
                  </a:ext>
                </a:extLst>
              </p:cNvPr>
              <p:cNvSpPr/>
              <p:nvPr/>
            </p:nvSpPr>
            <p:spPr>
              <a:xfrm>
                <a:off x="7916612" y="1510288"/>
                <a:ext cx="1809747" cy="27916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7" name="직사각형 106">
                <a:extLst>
                  <a:ext uri="{FF2B5EF4-FFF2-40B4-BE49-F238E27FC236}">
                    <a16:creationId xmlns:a16="http://schemas.microsoft.com/office/drawing/2014/main" id="{E2CFFE5F-5413-4B35-9C74-3942526E2AB8}"/>
                  </a:ext>
                </a:extLst>
              </p:cNvPr>
              <p:cNvSpPr/>
              <p:nvPr/>
            </p:nvSpPr>
            <p:spPr>
              <a:xfrm>
                <a:off x="8064907" y="1885949"/>
                <a:ext cx="1513151" cy="198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8" name="사각형: 둥근 모서리 107">
                <a:extLst>
                  <a:ext uri="{FF2B5EF4-FFF2-40B4-BE49-F238E27FC236}">
                    <a16:creationId xmlns:a16="http://schemas.microsoft.com/office/drawing/2014/main" id="{460CBAD5-DE93-4719-A0F8-053E2D09CC0D}"/>
                  </a:ext>
                </a:extLst>
              </p:cNvPr>
              <p:cNvSpPr/>
              <p:nvPr/>
            </p:nvSpPr>
            <p:spPr>
              <a:xfrm>
                <a:off x="8515505" y="1664227"/>
                <a:ext cx="611957" cy="10412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9" name="타원 108">
                <a:extLst>
                  <a:ext uri="{FF2B5EF4-FFF2-40B4-BE49-F238E27FC236}">
                    <a16:creationId xmlns:a16="http://schemas.microsoft.com/office/drawing/2014/main" id="{F8BFEFD6-714C-4270-A189-003335D1F466}"/>
                  </a:ext>
                </a:extLst>
              </p:cNvPr>
              <p:cNvSpPr/>
              <p:nvPr/>
            </p:nvSpPr>
            <p:spPr>
              <a:xfrm>
                <a:off x="8695082" y="3957818"/>
                <a:ext cx="252799" cy="261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0" name="타원 109">
                <a:extLst>
                  <a:ext uri="{FF2B5EF4-FFF2-40B4-BE49-F238E27FC236}">
                    <a16:creationId xmlns:a16="http://schemas.microsoft.com/office/drawing/2014/main" id="{B61F800A-9CB7-463C-AAF9-044FF251954E}"/>
                  </a:ext>
                </a:extLst>
              </p:cNvPr>
              <p:cNvSpPr/>
              <p:nvPr/>
            </p:nvSpPr>
            <p:spPr>
              <a:xfrm>
                <a:off x="8263322" y="1643693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1" name="타원 110">
                <a:extLst>
                  <a:ext uri="{FF2B5EF4-FFF2-40B4-BE49-F238E27FC236}">
                    <a16:creationId xmlns:a16="http://schemas.microsoft.com/office/drawing/2014/main" id="{FB04DB46-E3AD-4DB6-ABAE-E045C57084E5}"/>
                  </a:ext>
                </a:extLst>
              </p:cNvPr>
              <p:cNvSpPr/>
              <p:nvPr/>
            </p:nvSpPr>
            <p:spPr>
              <a:xfrm>
                <a:off x="8105797" y="160483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28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36">
            <a:extLst>
              <a:ext uri="{FF2B5EF4-FFF2-40B4-BE49-F238E27FC236}">
                <a16:creationId xmlns:a16="http://schemas.microsoft.com/office/drawing/2014/main" id="{BF995F64-6DDD-46A7-8AA1-88BE36C20E38}"/>
              </a:ext>
            </a:extLst>
          </p:cNvPr>
          <p:cNvGrpSpPr/>
          <p:nvPr/>
        </p:nvGrpSpPr>
        <p:grpSpPr>
          <a:xfrm>
            <a:off x="3513164" y="3267075"/>
            <a:ext cx="1791436" cy="3405656"/>
            <a:chOff x="4242743" y="0"/>
            <a:chExt cx="3164666" cy="6016272"/>
          </a:xfrm>
        </p:grpSpPr>
        <p:sp>
          <p:nvSpPr>
            <p:cNvPr id="5" name="직사각형 337">
              <a:extLst>
                <a:ext uri="{FF2B5EF4-FFF2-40B4-BE49-F238E27FC236}">
                  <a16:creationId xmlns:a16="http://schemas.microsoft.com/office/drawing/2014/main" id="{34A688B6-85F2-4770-A453-B3A41BFC5C5D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338">
              <a:extLst>
                <a:ext uri="{FF2B5EF4-FFF2-40B4-BE49-F238E27FC236}">
                  <a16:creationId xmlns:a16="http://schemas.microsoft.com/office/drawing/2014/main" id="{181E6D5C-4B2B-4B7F-8A0C-BBCACEAD2D9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39">
              <a:extLst>
                <a:ext uri="{FF2B5EF4-FFF2-40B4-BE49-F238E27FC236}">
                  <a16:creationId xmlns:a16="http://schemas.microsoft.com/office/drawing/2014/main" id="{888C4E3E-17B9-4B99-99A1-BEA0C4067EF4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340">
              <a:extLst>
                <a:ext uri="{FF2B5EF4-FFF2-40B4-BE49-F238E27FC236}">
                  <a16:creationId xmlns:a16="http://schemas.microsoft.com/office/drawing/2014/main" id="{9EAEB202-B51D-4E5B-ACB3-AE47E7D2D07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341">
              <a:extLst>
                <a:ext uri="{FF2B5EF4-FFF2-40B4-BE49-F238E27FC236}">
                  <a16:creationId xmlns:a16="http://schemas.microsoft.com/office/drawing/2014/main" id="{D1E7C0FE-D0B5-448E-A4B7-1B85085EA847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2">
              <a:extLst>
                <a:ext uri="{FF2B5EF4-FFF2-40B4-BE49-F238E27FC236}">
                  <a16:creationId xmlns:a16="http://schemas.microsoft.com/office/drawing/2014/main" id="{E2F409E7-C9D5-4325-9511-D234CEB29F2D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이등변 삼각형 343">
              <a:extLst>
                <a:ext uri="{FF2B5EF4-FFF2-40B4-BE49-F238E27FC236}">
                  <a16:creationId xmlns:a16="http://schemas.microsoft.com/office/drawing/2014/main" id="{4AC8EAC5-2DD1-4BDD-AF3E-6D0413AC2F0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4">
              <a:extLst>
                <a:ext uri="{FF2B5EF4-FFF2-40B4-BE49-F238E27FC236}">
                  <a16:creationId xmlns:a16="http://schemas.microsoft.com/office/drawing/2014/main" id="{16A7392E-1FBD-4098-8D6E-441A473D81D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5">
              <a:extLst>
                <a:ext uri="{FF2B5EF4-FFF2-40B4-BE49-F238E27FC236}">
                  <a16:creationId xmlns:a16="http://schemas.microsoft.com/office/drawing/2014/main" id="{494D7B26-A3A6-43DC-A35F-AB9EEE0DB37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6">
              <a:extLst>
                <a:ext uri="{FF2B5EF4-FFF2-40B4-BE49-F238E27FC236}">
                  <a16:creationId xmlns:a16="http://schemas.microsoft.com/office/drawing/2014/main" id="{0A0DE57D-3700-40DD-B446-CD3C2083EA9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347">
              <a:extLst>
                <a:ext uri="{FF2B5EF4-FFF2-40B4-BE49-F238E27FC236}">
                  <a16:creationId xmlns:a16="http://schemas.microsoft.com/office/drawing/2014/main" id="{349FEF94-66AE-4076-9C35-A37D2FF2644E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8">
              <a:extLst>
                <a:ext uri="{FF2B5EF4-FFF2-40B4-BE49-F238E27FC236}">
                  <a16:creationId xmlns:a16="http://schemas.microsoft.com/office/drawing/2014/main" id="{0F3A65FA-6BEF-43CB-96EE-F5A0A02402A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349">
              <a:extLst>
                <a:ext uri="{FF2B5EF4-FFF2-40B4-BE49-F238E27FC236}">
                  <a16:creationId xmlns:a16="http://schemas.microsoft.com/office/drawing/2014/main" id="{26FF420D-77A6-46B1-BD7A-7DB3DA830EC4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2" name="이등변 삼각형 414">
                <a:extLst>
                  <a:ext uri="{FF2B5EF4-FFF2-40B4-BE49-F238E27FC236}">
                    <a16:creationId xmlns:a16="http://schemas.microsoft.com/office/drawing/2014/main" id="{C51EC54A-B32E-4461-B798-B127D6269D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이등변 삼각형 415">
                <a:extLst>
                  <a:ext uri="{FF2B5EF4-FFF2-40B4-BE49-F238E27FC236}">
                    <a16:creationId xmlns:a16="http://schemas.microsoft.com/office/drawing/2014/main" id="{8C811C25-B454-48ED-AC9F-AC89764FADE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직사각형 350">
              <a:extLst>
                <a:ext uri="{FF2B5EF4-FFF2-40B4-BE49-F238E27FC236}">
                  <a16:creationId xmlns:a16="http://schemas.microsoft.com/office/drawing/2014/main" id="{E6D35222-67BA-4E9B-9493-8241EC7E255F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이등변 삼각형 351">
              <a:extLst>
                <a:ext uri="{FF2B5EF4-FFF2-40B4-BE49-F238E27FC236}">
                  <a16:creationId xmlns:a16="http://schemas.microsoft.com/office/drawing/2014/main" id="{80FB1CBE-9835-4D53-9583-43EC73C83E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352">
              <a:extLst>
                <a:ext uri="{FF2B5EF4-FFF2-40B4-BE49-F238E27FC236}">
                  <a16:creationId xmlns:a16="http://schemas.microsoft.com/office/drawing/2014/main" id="{22945793-F186-42AA-8E53-871CB1394A25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이등변 삼각형 353">
              <a:extLst>
                <a:ext uri="{FF2B5EF4-FFF2-40B4-BE49-F238E27FC236}">
                  <a16:creationId xmlns:a16="http://schemas.microsoft.com/office/drawing/2014/main" id="{11232F5E-C8B9-49A5-B6D0-BC6E93297CD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4">
              <a:extLst>
                <a:ext uri="{FF2B5EF4-FFF2-40B4-BE49-F238E27FC236}">
                  <a16:creationId xmlns:a16="http://schemas.microsoft.com/office/drawing/2014/main" id="{0CE1694A-6C7D-463B-BD4A-8882570186E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5">
              <a:extLst>
                <a:ext uri="{FF2B5EF4-FFF2-40B4-BE49-F238E27FC236}">
                  <a16:creationId xmlns:a16="http://schemas.microsoft.com/office/drawing/2014/main" id="{6888F8EF-8349-4986-953E-D186677FE82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356">
              <a:extLst>
                <a:ext uri="{FF2B5EF4-FFF2-40B4-BE49-F238E27FC236}">
                  <a16:creationId xmlns:a16="http://schemas.microsoft.com/office/drawing/2014/main" id="{FD13E417-929C-4E80-8416-DCA56F9E0ADD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7">
              <a:extLst>
                <a:ext uri="{FF2B5EF4-FFF2-40B4-BE49-F238E27FC236}">
                  <a16:creationId xmlns:a16="http://schemas.microsoft.com/office/drawing/2014/main" id="{447F6D9D-A7F0-47F7-A1F3-F091C551CAD7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이등변 삼각형 358">
              <a:extLst>
                <a:ext uri="{FF2B5EF4-FFF2-40B4-BE49-F238E27FC236}">
                  <a16:creationId xmlns:a16="http://schemas.microsoft.com/office/drawing/2014/main" id="{004D6042-8A7C-4D2E-B1E7-9353690EFE7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9">
              <a:extLst>
                <a:ext uri="{FF2B5EF4-FFF2-40B4-BE49-F238E27FC236}">
                  <a16:creationId xmlns:a16="http://schemas.microsoft.com/office/drawing/2014/main" id="{0F0EFBD5-7A70-4DBA-96A7-FBBB177FFFC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60">
              <a:extLst>
                <a:ext uri="{FF2B5EF4-FFF2-40B4-BE49-F238E27FC236}">
                  <a16:creationId xmlns:a16="http://schemas.microsoft.com/office/drawing/2014/main" id="{AE83B61B-A4B1-49D6-85A4-4839430C051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1">
              <a:extLst>
                <a:ext uri="{FF2B5EF4-FFF2-40B4-BE49-F238E27FC236}">
                  <a16:creationId xmlns:a16="http://schemas.microsoft.com/office/drawing/2014/main" id="{490AFAE6-428A-4951-ACB2-0DA9A7A9C11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362">
              <a:extLst>
                <a:ext uri="{FF2B5EF4-FFF2-40B4-BE49-F238E27FC236}">
                  <a16:creationId xmlns:a16="http://schemas.microsoft.com/office/drawing/2014/main" id="{C42A0D65-C148-45D6-9E7A-02B650FD5CC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이등변 삼각형 363">
              <a:extLst>
                <a:ext uri="{FF2B5EF4-FFF2-40B4-BE49-F238E27FC236}">
                  <a16:creationId xmlns:a16="http://schemas.microsoft.com/office/drawing/2014/main" id="{0B696710-0C1C-4BAA-B762-775B84C6957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64">
              <a:extLst>
                <a:ext uri="{FF2B5EF4-FFF2-40B4-BE49-F238E27FC236}">
                  <a16:creationId xmlns:a16="http://schemas.microsoft.com/office/drawing/2014/main" id="{03EABC54-3A0B-4A3F-B03E-F2EBF33DDE86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이등변 삼각형 365">
              <a:extLst>
                <a:ext uri="{FF2B5EF4-FFF2-40B4-BE49-F238E27FC236}">
                  <a16:creationId xmlns:a16="http://schemas.microsoft.com/office/drawing/2014/main" id="{A9EB77A4-1D6D-43B5-9831-22A4A8EDB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6">
              <a:extLst>
                <a:ext uri="{FF2B5EF4-FFF2-40B4-BE49-F238E27FC236}">
                  <a16:creationId xmlns:a16="http://schemas.microsoft.com/office/drawing/2014/main" id="{B4FA22D4-EDA5-495B-98CA-661B66F48A7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7">
              <a:extLst>
                <a:ext uri="{FF2B5EF4-FFF2-40B4-BE49-F238E27FC236}">
                  <a16:creationId xmlns:a16="http://schemas.microsoft.com/office/drawing/2014/main" id="{5719E5EB-9D5C-48D7-8116-FC288FC1AF7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68">
              <a:extLst>
                <a:ext uri="{FF2B5EF4-FFF2-40B4-BE49-F238E27FC236}">
                  <a16:creationId xmlns:a16="http://schemas.microsoft.com/office/drawing/2014/main" id="{420268CB-F217-40C8-949B-A7BFE5571C3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9">
              <a:extLst>
                <a:ext uri="{FF2B5EF4-FFF2-40B4-BE49-F238E27FC236}">
                  <a16:creationId xmlns:a16="http://schemas.microsoft.com/office/drawing/2014/main" id="{E0D04FFD-0D6E-4320-BB01-4D60BFA9213C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이등변 삼각형 370">
              <a:extLst>
                <a:ext uri="{FF2B5EF4-FFF2-40B4-BE49-F238E27FC236}">
                  <a16:creationId xmlns:a16="http://schemas.microsoft.com/office/drawing/2014/main" id="{E6FB8F1E-A9E0-4224-902C-C315F5AC55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1">
              <a:extLst>
                <a:ext uri="{FF2B5EF4-FFF2-40B4-BE49-F238E27FC236}">
                  <a16:creationId xmlns:a16="http://schemas.microsoft.com/office/drawing/2014/main" id="{D8C3AED8-06DF-4621-9B42-D2E9E4491C3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2">
              <a:extLst>
                <a:ext uri="{FF2B5EF4-FFF2-40B4-BE49-F238E27FC236}">
                  <a16:creationId xmlns:a16="http://schemas.microsoft.com/office/drawing/2014/main" id="{1750B4F1-B1F5-4CDB-9977-8593C716ED7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3">
              <a:extLst>
                <a:ext uri="{FF2B5EF4-FFF2-40B4-BE49-F238E27FC236}">
                  <a16:creationId xmlns:a16="http://schemas.microsoft.com/office/drawing/2014/main" id="{4102C40C-AC6A-4742-AA34-796870AC2C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374">
              <a:extLst>
                <a:ext uri="{FF2B5EF4-FFF2-40B4-BE49-F238E27FC236}">
                  <a16:creationId xmlns:a16="http://schemas.microsoft.com/office/drawing/2014/main" id="{B7251752-0B4E-426F-BCBC-5AE3A1CDD47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이등변 삼각형 375">
              <a:extLst>
                <a:ext uri="{FF2B5EF4-FFF2-40B4-BE49-F238E27FC236}">
                  <a16:creationId xmlns:a16="http://schemas.microsoft.com/office/drawing/2014/main" id="{95807B27-00D9-42A8-BF2E-4108FAE65A9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376">
              <a:extLst>
                <a:ext uri="{FF2B5EF4-FFF2-40B4-BE49-F238E27FC236}">
                  <a16:creationId xmlns:a16="http://schemas.microsoft.com/office/drawing/2014/main" id="{A82C87FF-A2E3-48A7-BA5F-C70B356708CB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이등변 삼각형 377">
              <a:extLst>
                <a:ext uri="{FF2B5EF4-FFF2-40B4-BE49-F238E27FC236}">
                  <a16:creationId xmlns:a16="http://schemas.microsoft.com/office/drawing/2014/main" id="{8429278C-A25C-4013-8F19-C787EFBBEE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8">
              <a:extLst>
                <a:ext uri="{FF2B5EF4-FFF2-40B4-BE49-F238E27FC236}">
                  <a16:creationId xmlns:a16="http://schemas.microsoft.com/office/drawing/2014/main" id="{D638F2C8-2611-4997-A0C4-E3F9691BEE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9">
              <a:extLst>
                <a:ext uri="{FF2B5EF4-FFF2-40B4-BE49-F238E27FC236}">
                  <a16:creationId xmlns:a16="http://schemas.microsoft.com/office/drawing/2014/main" id="{454622C4-6173-4930-B434-FEAEB0F3BEE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380">
              <a:extLst>
                <a:ext uri="{FF2B5EF4-FFF2-40B4-BE49-F238E27FC236}">
                  <a16:creationId xmlns:a16="http://schemas.microsoft.com/office/drawing/2014/main" id="{832E9B71-8CD4-4E45-AAD5-10D70A872929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1">
              <a:extLst>
                <a:ext uri="{FF2B5EF4-FFF2-40B4-BE49-F238E27FC236}">
                  <a16:creationId xmlns:a16="http://schemas.microsoft.com/office/drawing/2014/main" id="{2CE68BC8-5818-4264-980F-BE395E632D2D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이등변 삼각형 382">
              <a:extLst>
                <a:ext uri="{FF2B5EF4-FFF2-40B4-BE49-F238E27FC236}">
                  <a16:creationId xmlns:a16="http://schemas.microsoft.com/office/drawing/2014/main" id="{AB2316F0-5C74-4EBB-A5FC-CE5D7FC3CA1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3">
              <a:extLst>
                <a:ext uri="{FF2B5EF4-FFF2-40B4-BE49-F238E27FC236}">
                  <a16:creationId xmlns:a16="http://schemas.microsoft.com/office/drawing/2014/main" id="{83C350BA-D2B4-4897-B86D-CB67FEB9BB5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4">
              <a:extLst>
                <a:ext uri="{FF2B5EF4-FFF2-40B4-BE49-F238E27FC236}">
                  <a16:creationId xmlns:a16="http://schemas.microsoft.com/office/drawing/2014/main" id="{ABC61811-56A9-4093-B6DE-F9DE587E36F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5">
              <a:extLst>
                <a:ext uri="{FF2B5EF4-FFF2-40B4-BE49-F238E27FC236}">
                  <a16:creationId xmlns:a16="http://schemas.microsoft.com/office/drawing/2014/main" id="{C658E82F-C94F-4F17-B277-F4E670E6A3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4" name="그룹 386">
              <a:extLst>
                <a:ext uri="{FF2B5EF4-FFF2-40B4-BE49-F238E27FC236}">
                  <a16:creationId xmlns:a16="http://schemas.microsoft.com/office/drawing/2014/main" id="{0156BCA0-DA7D-498A-8FDE-C151F8D0937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2" name="직사각형 404">
                <a:extLst>
                  <a:ext uri="{FF2B5EF4-FFF2-40B4-BE49-F238E27FC236}">
                    <a16:creationId xmlns:a16="http://schemas.microsoft.com/office/drawing/2014/main" id="{7B378742-CDA3-4C48-87D0-20DE869D1C0F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이등변 삼각형 405">
                <a:extLst>
                  <a:ext uri="{FF2B5EF4-FFF2-40B4-BE49-F238E27FC236}">
                    <a16:creationId xmlns:a16="http://schemas.microsoft.com/office/drawing/2014/main" id="{2E5231A8-254C-4C47-AE62-EFB4CA0352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406">
                <a:extLst>
                  <a:ext uri="{FF2B5EF4-FFF2-40B4-BE49-F238E27FC236}">
                    <a16:creationId xmlns:a16="http://schemas.microsoft.com/office/drawing/2014/main" id="{78FCCF1B-8F7A-4089-94B0-A446A19D9610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이등변 삼각형 407">
                <a:extLst>
                  <a:ext uri="{FF2B5EF4-FFF2-40B4-BE49-F238E27FC236}">
                    <a16:creationId xmlns:a16="http://schemas.microsoft.com/office/drawing/2014/main" id="{57E48151-21FA-4A41-8E7A-3FEAB4F0D4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8">
                <a:extLst>
                  <a:ext uri="{FF2B5EF4-FFF2-40B4-BE49-F238E27FC236}">
                    <a16:creationId xmlns:a16="http://schemas.microsoft.com/office/drawing/2014/main" id="{43DBBDF2-750E-4A12-AFF1-CB9A3513DD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9">
                <a:extLst>
                  <a:ext uri="{FF2B5EF4-FFF2-40B4-BE49-F238E27FC236}">
                    <a16:creationId xmlns:a16="http://schemas.microsoft.com/office/drawing/2014/main" id="{A05E0AC6-E4CE-4872-8E79-D926EE2DD4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10">
                <a:extLst>
                  <a:ext uri="{FF2B5EF4-FFF2-40B4-BE49-F238E27FC236}">
                    <a16:creationId xmlns:a16="http://schemas.microsoft.com/office/drawing/2014/main" id="{31A2E242-8C27-4143-91A2-BD7DA4A761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1">
                <a:extLst>
                  <a:ext uri="{FF2B5EF4-FFF2-40B4-BE49-F238E27FC236}">
                    <a16:creationId xmlns:a16="http://schemas.microsoft.com/office/drawing/2014/main" id="{45E47634-F188-445D-907E-73CE0E977E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2">
                <a:extLst>
                  <a:ext uri="{FF2B5EF4-FFF2-40B4-BE49-F238E27FC236}">
                    <a16:creationId xmlns:a16="http://schemas.microsoft.com/office/drawing/2014/main" id="{1B2A2EFC-12F1-4366-B8E2-FAC63107F0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3">
                <a:extLst>
                  <a:ext uri="{FF2B5EF4-FFF2-40B4-BE49-F238E27FC236}">
                    <a16:creationId xmlns:a16="http://schemas.microsoft.com/office/drawing/2014/main" id="{D8C05BC2-F55D-4079-B397-664A7148EB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5" name="직선 연결선 387">
              <a:extLst>
                <a:ext uri="{FF2B5EF4-FFF2-40B4-BE49-F238E27FC236}">
                  <a16:creationId xmlns:a16="http://schemas.microsoft.com/office/drawing/2014/main" id="{1E40263E-1DE8-494B-876F-15A2DEA53D7A}"/>
                </a:ext>
              </a:extLst>
            </p:cNvPr>
            <p:cNvCxnSpPr>
              <a:cxnSpLocks/>
              <a:stCxn id="73" idx="2"/>
              <a:endCxn id="83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388">
              <a:extLst>
                <a:ext uri="{FF2B5EF4-FFF2-40B4-BE49-F238E27FC236}">
                  <a16:creationId xmlns:a16="http://schemas.microsoft.com/office/drawing/2014/main" id="{1C064603-5AD3-4B8F-89B3-BAC9706167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9">
              <a:extLst>
                <a:ext uri="{FF2B5EF4-FFF2-40B4-BE49-F238E27FC236}">
                  <a16:creationId xmlns:a16="http://schemas.microsoft.com/office/drawing/2014/main" id="{8558BD7B-E0EF-421E-90A4-21DDC08DB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90">
              <a:extLst>
                <a:ext uri="{FF2B5EF4-FFF2-40B4-BE49-F238E27FC236}">
                  <a16:creationId xmlns:a16="http://schemas.microsoft.com/office/drawing/2014/main" id="{935EE45C-30C6-436F-A187-6C942EB667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1">
              <a:extLst>
                <a:ext uri="{FF2B5EF4-FFF2-40B4-BE49-F238E27FC236}">
                  <a16:creationId xmlns:a16="http://schemas.microsoft.com/office/drawing/2014/main" id="{AC1B9793-147F-4119-87F9-8CAB52D07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2">
              <a:extLst>
                <a:ext uri="{FF2B5EF4-FFF2-40B4-BE49-F238E27FC236}">
                  <a16:creationId xmlns:a16="http://schemas.microsoft.com/office/drawing/2014/main" id="{A38A6088-6900-451E-AA22-C984C93D6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3">
              <a:extLst>
                <a:ext uri="{FF2B5EF4-FFF2-40B4-BE49-F238E27FC236}">
                  <a16:creationId xmlns:a16="http://schemas.microsoft.com/office/drawing/2014/main" id="{111D7F79-C3F0-401B-97AA-5BBD405FC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4">
              <a:extLst>
                <a:ext uri="{FF2B5EF4-FFF2-40B4-BE49-F238E27FC236}">
                  <a16:creationId xmlns:a16="http://schemas.microsoft.com/office/drawing/2014/main" id="{45F6F962-B396-4397-BDBD-53DF97FCD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5">
              <a:extLst>
                <a:ext uri="{FF2B5EF4-FFF2-40B4-BE49-F238E27FC236}">
                  <a16:creationId xmlns:a16="http://schemas.microsoft.com/office/drawing/2014/main" id="{BD423306-A02C-4FE9-8DDD-376FB9B1A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396">
              <a:extLst>
                <a:ext uri="{FF2B5EF4-FFF2-40B4-BE49-F238E27FC236}">
                  <a16:creationId xmlns:a16="http://schemas.microsoft.com/office/drawing/2014/main" id="{B4B91693-67CE-43C1-914C-E0065E15725A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5" name="그룹 397">
                <a:extLst>
                  <a:ext uri="{FF2B5EF4-FFF2-40B4-BE49-F238E27FC236}">
                    <a16:creationId xmlns:a16="http://schemas.microsoft.com/office/drawing/2014/main" id="{93C0B58E-0EAD-4E25-A1DF-6A5071113A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0" name="이등변 삼각형 402">
                  <a:extLst>
                    <a:ext uri="{FF2B5EF4-FFF2-40B4-BE49-F238E27FC236}">
                      <a16:creationId xmlns:a16="http://schemas.microsoft.com/office/drawing/2014/main" id="{508E36A9-A851-4EAA-BECB-5F90FBF25F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이등변 삼각형 403">
                  <a:extLst>
                    <a:ext uri="{FF2B5EF4-FFF2-40B4-BE49-F238E27FC236}">
                      <a16:creationId xmlns:a16="http://schemas.microsoft.com/office/drawing/2014/main" id="{29B40BC9-EF91-4FD6-A911-B3577D06C5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6" name="그룹 398">
                <a:extLst>
                  <a:ext uri="{FF2B5EF4-FFF2-40B4-BE49-F238E27FC236}">
                    <a16:creationId xmlns:a16="http://schemas.microsoft.com/office/drawing/2014/main" id="{3CE9D729-FFDC-42C1-8265-E3A7266AA1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8" name="이등변 삼각형 400">
                  <a:extLst>
                    <a:ext uri="{FF2B5EF4-FFF2-40B4-BE49-F238E27FC236}">
                      <a16:creationId xmlns:a16="http://schemas.microsoft.com/office/drawing/2014/main" id="{5B94989B-157E-45C7-A75C-E15F77B0DC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이등변 삼각형 401">
                  <a:extLst>
                    <a:ext uri="{FF2B5EF4-FFF2-40B4-BE49-F238E27FC236}">
                      <a16:creationId xmlns:a16="http://schemas.microsoft.com/office/drawing/2014/main" id="{27D418DD-9391-485A-9642-1A706D6D80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7" name="직선 연결선 399">
                <a:extLst>
                  <a:ext uri="{FF2B5EF4-FFF2-40B4-BE49-F238E27FC236}">
                    <a16:creationId xmlns:a16="http://schemas.microsoft.com/office/drawing/2014/main" id="{287BAD2F-49A8-4FF3-9E92-A49CD856918C}"/>
                  </a:ext>
                </a:extLst>
              </p:cNvPr>
              <p:cNvCxnSpPr>
                <a:cxnSpLocks/>
                <a:stCxn id="69" idx="1"/>
                <a:endCxn id="68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직사각형 20">
            <a:extLst>
              <a:ext uri="{FF2B5EF4-FFF2-40B4-BE49-F238E27FC236}">
                <a16:creationId xmlns:a16="http://schemas.microsoft.com/office/drawing/2014/main" id="{53F34A36-E948-4C94-AFA9-D93B022CE02C}"/>
              </a:ext>
            </a:extLst>
          </p:cNvPr>
          <p:cNvSpPr/>
          <p:nvPr/>
        </p:nvSpPr>
        <p:spPr>
          <a:xfrm>
            <a:off x="4170673" y="2558165"/>
            <a:ext cx="489362" cy="5406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3">
            <a:extLst>
              <a:ext uri="{FF2B5EF4-FFF2-40B4-BE49-F238E27FC236}">
                <a16:creationId xmlns:a16="http://schemas.microsoft.com/office/drawing/2014/main" id="{EF989F7A-FF6D-45C2-87AB-261C74882D5C}"/>
              </a:ext>
            </a:extLst>
          </p:cNvPr>
          <p:cNvSpPr/>
          <p:nvPr/>
        </p:nvSpPr>
        <p:spPr>
          <a:xfrm>
            <a:off x="4380494" y="2746630"/>
            <a:ext cx="57329" cy="978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9" name="3D 모델 6" descr="Video camera">
                <a:extLst>
                  <a:ext uri="{FF2B5EF4-FFF2-40B4-BE49-F238E27FC236}">
                    <a16:creationId xmlns:a16="http://schemas.microsoft.com/office/drawing/2014/main" id="{A89D43E4-2E45-4302-BE16-B39AC28A5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0728122"/>
                  </p:ext>
                </p:extLst>
              </p:nvPr>
            </p:nvGraphicFramePr>
            <p:xfrm>
              <a:off x="3827172" y="2183747"/>
              <a:ext cx="1080425" cy="7392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0425" cy="739238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30050" ay="2742887" az="81985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751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9" name="3D 모델 6" descr="Video camera">
                <a:extLst>
                  <a:ext uri="{FF2B5EF4-FFF2-40B4-BE49-F238E27FC236}">
                    <a16:creationId xmlns:a16="http://schemas.microsoft.com/office/drawing/2014/main" id="{A89D43E4-2E45-4302-BE16-B39AC28A5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7172" y="2183747"/>
                <a:ext cx="1080425" cy="739238"/>
              </a:xfrm>
              <a:prstGeom prst="rect">
                <a:avLst/>
              </a:prstGeom>
            </p:spPr>
          </p:pic>
        </mc:Fallback>
      </mc:AlternateContent>
      <p:sp>
        <p:nvSpPr>
          <p:cNvPr id="140" name="직사각형 17">
            <a:extLst>
              <a:ext uri="{FF2B5EF4-FFF2-40B4-BE49-F238E27FC236}">
                <a16:creationId xmlns:a16="http://schemas.microsoft.com/office/drawing/2014/main" id="{1054AC1C-8735-4AF2-957E-4A1F88F2CD37}"/>
              </a:ext>
            </a:extLst>
          </p:cNvPr>
          <p:cNvSpPr/>
          <p:nvPr/>
        </p:nvSpPr>
        <p:spPr>
          <a:xfrm rot="2807291">
            <a:off x="4241337" y="3105734"/>
            <a:ext cx="70126" cy="37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직사각형 19">
            <a:extLst>
              <a:ext uri="{FF2B5EF4-FFF2-40B4-BE49-F238E27FC236}">
                <a16:creationId xmlns:a16="http://schemas.microsoft.com/office/drawing/2014/main" id="{3FF90A2E-6040-42B4-81A6-42F3B6C6EB42}"/>
              </a:ext>
            </a:extLst>
          </p:cNvPr>
          <p:cNvSpPr/>
          <p:nvPr/>
        </p:nvSpPr>
        <p:spPr>
          <a:xfrm rot="18792709" flipH="1">
            <a:off x="4517807" y="3105734"/>
            <a:ext cx="70126" cy="37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4A6B002-E5A8-49C5-A8EF-B5569AD8BD0C}"/>
              </a:ext>
            </a:extLst>
          </p:cNvPr>
          <p:cNvGrpSpPr/>
          <p:nvPr/>
        </p:nvGrpSpPr>
        <p:grpSpPr>
          <a:xfrm>
            <a:off x="4618012" y="2911977"/>
            <a:ext cx="459567" cy="773326"/>
            <a:chOff x="8853941" y="1230260"/>
            <a:chExt cx="1597986" cy="2688974"/>
          </a:xfrm>
        </p:grpSpPr>
        <p:sp>
          <p:nvSpPr>
            <p:cNvPr id="167" name="평행 사변형 14">
              <a:extLst>
                <a:ext uri="{FF2B5EF4-FFF2-40B4-BE49-F238E27FC236}">
                  <a16:creationId xmlns:a16="http://schemas.microsoft.com/office/drawing/2014/main" id="{AF243ECE-F841-4495-8EC0-4497C42823DE}"/>
                </a:ext>
              </a:extLst>
            </p:cNvPr>
            <p:cNvSpPr/>
            <p:nvPr/>
          </p:nvSpPr>
          <p:spPr>
            <a:xfrm rot="5400000" flipH="1">
              <a:off x="8531422" y="1998729"/>
              <a:ext cx="2679459" cy="1161551"/>
            </a:xfrm>
            <a:prstGeom prst="parallelogram">
              <a:avLst>
                <a:gd name="adj" fmla="val 454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평행 사변형 15">
              <a:extLst>
                <a:ext uri="{FF2B5EF4-FFF2-40B4-BE49-F238E27FC236}">
                  <a16:creationId xmlns:a16="http://schemas.microsoft.com/office/drawing/2014/main" id="{30407329-C508-4B68-8FC8-F60E2F77ECB0}"/>
                </a:ext>
              </a:extLst>
            </p:cNvPr>
            <p:cNvSpPr/>
            <p:nvPr/>
          </p:nvSpPr>
          <p:spPr>
            <a:xfrm rot="16200000">
              <a:off x="7901011" y="2529840"/>
              <a:ext cx="2345124" cy="433664"/>
            </a:xfrm>
            <a:prstGeom prst="parallelogram">
              <a:avLst>
                <a:gd name="adj" fmla="val 4540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평행 사변형 16">
              <a:extLst>
                <a:ext uri="{FF2B5EF4-FFF2-40B4-BE49-F238E27FC236}">
                  <a16:creationId xmlns:a16="http://schemas.microsoft.com/office/drawing/2014/main" id="{C8BCAE7B-D422-4BD9-81A5-A22B523C3AD1}"/>
                </a:ext>
              </a:extLst>
            </p:cNvPr>
            <p:cNvSpPr/>
            <p:nvPr/>
          </p:nvSpPr>
          <p:spPr>
            <a:xfrm rot="9336598" flipV="1">
              <a:off x="8853941" y="1230260"/>
              <a:ext cx="1588967" cy="358460"/>
            </a:xfrm>
            <a:prstGeom prst="parallelogram">
              <a:avLst>
                <a:gd name="adj" fmla="val 878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8CCEE78-BF8F-41CC-9008-EC1A308E78E2}"/>
                </a:ext>
              </a:extLst>
            </p:cNvPr>
            <p:cNvGrpSpPr/>
            <p:nvPr/>
          </p:nvGrpSpPr>
          <p:grpSpPr>
            <a:xfrm>
              <a:off x="9377054" y="1523970"/>
              <a:ext cx="988194" cy="698433"/>
              <a:chOff x="9290376" y="5930298"/>
              <a:chExt cx="988194" cy="698433"/>
            </a:xfrm>
          </p:grpSpPr>
          <p:sp>
            <p:nvSpPr>
              <p:cNvPr id="186" name="평행 사변형 14">
                <a:extLst>
                  <a:ext uri="{FF2B5EF4-FFF2-40B4-BE49-F238E27FC236}">
                    <a16:creationId xmlns:a16="http://schemas.microsoft.com/office/drawing/2014/main" id="{BA72117E-B45A-45A3-93D5-3DDE7F5D9539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7" name="평행 사변형 14">
                <a:extLst>
                  <a:ext uri="{FF2B5EF4-FFF2-40B4-BE49-F238E27FC236}">
                    <a16:creationId xmlns:a16="http://schemas.microsoft.com/office/drawing/2014/main" id="{4846B164-96ED-4E01-BB51-EF3653E3FFD5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평행 사변형 14">
                <a:extLst>
                  <a:ext uri="{FF2B5EF4-FFF2-40B4-BE49-F238E27FC236}">
                    <a16:creationId xmlns:a16="http://schemas.microsoft.com/office/drawing/2014/main" id="{C5B8EE54-EC3F-4CDE-954F-9955341DF296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9" name="평행 사변형 14">
                <a:extLst>
                  <a:ext uri="{FF2B5EF4-FFF2-40B4-BE49-F238E27FC236}">
                    <a16:creationId xmlns:a16="http://schemas.microsoft.com/office/drawing/2014/main" id="{9F0D50A6-F690-4D67-A96F-DA77129C51A6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7690F95-D639-416D-B482-C7B0B539C394}"/>
                </a:ext>
              </a:extLst>
            </p:cNvPr>
            <p:cNvGrpSpPr/>
            <p:nvPr/>
          </p:nvGrpSpPr>
          <p:grpSpPr>
            <a:xfrm>
              <a:off x="9377054" y="1983806"/>
              <a:ext cx="988194" cy="698433"/>
              <a:chOff x="9290376" y="5930298"/>
              <a:chExt cx="988194" cy="698433"/>
            </a:xfrm>
          </p:grpSpPr>
          <p:sp>
            <p:nvSpPr>
              <p:cNvPr id="182" name="평행 사변형 14">
                <a:extLst>
                  <a:ext uri="{FF2B5EF4-FFF2-40B4-BE49-F238E27FC236}">
                    <a16:creationId xmlns:a16="http://schemas.microsoft.com/office/drawing/2014/main" id="{06210A25-67C7-4E85-9A99-25372BAA5F8A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평행 사변형 14">
                <a:extLst>
                  <a:ext uri="{FF2B5EF4-FFF2-40B4-BE49-F238E27FC236}">
                    <a16:creationId xmlns:a16="http://schemas.microsoft.com/office/drawing/2014/main" id="{7C31FC60-4CD1-4DF8-85B0-82B3554B9FB0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4" name="평행 사변형 14">
                <a:extLst>
                  <a:ext uri="{FF2B5EF4-FFF2-40B4-BE49-F238E27FC236}">
                    <a16:creationId xmlns:a16="http://schemas.microsoft.com/office/drawing/2014/main" id="{BDAF5659-DFF8-4FCB-A94B-2C252BA527DE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평행 사변형 14">
                <a:extLst>
                  <a:ext uri="{FF2B5EF4-FFF2-40B4-BE49-F238E27FC236}">
                    <a16:creationId xmlns:a16="http://schemas.microsoft.com/office/drawing/2014/main" id="{C520844A-5F78-409A-8144-A5597E5E5C0C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3ADE7FC-718E-4747-9942-DD4CB112E383}"/>
                </a:ext>
              </a:extLst>
            </p:cNvPr>
            <p:cNvGrpSpPr/>
            <p:nvPr/>
          </p:nvGrpSpPr>
          <p:grpSpPr>
            <a:xfrm>
              <a:off x="9377054" y="2443642"/>
              <a:ext cx="988194" cy="698433"/>
              <a:chOff x="9290376" y="5930298"/>
              <a:chExt cx="988194" cy="698433"/>
            </a:xfrm>
          </p:grpSpPr>
          <p:sp>
            <p:nvSpPr>
              <p:cNvPr id="178" name="평행 사변형 14">
                <a:extLst>
                  <a:ext uri="{FF2B5EF4-FFF2-40B4-BE49-F238E27FC236}">
                    <a16:creationId xmlns:a16="http://schemas.microsoft.com/office/drawing/2014/main" id="{76BC70C9-7967-4709-A90D-259FCDFB024B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평행 사변형 14">
                <a:extLst>
                  <a:ext uri="{FF2B5EF4-FFF2-40B4-BE49-F238E27FC236}">
                    <a16:creationId xmlns:a16="http://schemas.microsoft.com/office/drawing/2014/main" id="{211244A3-BE0E-446B-85EB-D8EA8035A466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0" name="평행 사변형 14">
                <a:extLst>
                  <a:ext uri="{FF2B5EF4-FFF2-40B4-BE49-F238E27FC236}">
                    <a16:creationId xmlns:a16="http://schemas.microsoft.com/office/drawing/2014/main" id="{B792D4F2-DB34-43C3-9A2A-CB2B44489BA6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평행 사변형 14">
                <a:extLst>
                  <a:ext uri="{FF2B5EF4-FFF2-40B4-BE49-F238E27FC236}">
                    <a16:creationId xmlns:a16="http://schemas.microsoft.com/office/drawing/2014/main" id="{687C168F-4B14-4D29-9E97-6EBD063B698B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CAF8E32-CEF5-4564-8F15-679100D20DEB}"/>
                </a:ext>
              </a:extLst>
            </p:cNvPr>
            <p:cNvGrpSpPr/>
            <p:nvPr/>
          </p:nvGrpSpPr>
          <p:grpSpPr>
            <a:xfrm>
              <a:off x="9377054" y="2903477"/>
              <a:ext cx="988194" cy="698433"/>
              <a:chOff x="9290376" y="5930298"/>
              <a:chExt cx="988194" cy="698433"/>
            </a:xfrm>
          </p:grpSpPr>
          <p:sp>
            <p:nvSpPr>
              <p:cNvPr id="174" name="평행 사변형 14">
                <a:extLst>
                  <a:ext uri="{FF2B5EF4-FFF2-40B4-BE49-F238E27FC236}">
                    <a16:creationId xmlns:a16="http://schemas.microsoft.com/office/drawing/2014/main" id="{D0F7B1D4-F248-4E3A-B93E-4FBD5DEB10FE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5" name="평행 사변형 14">
                <a:extLst>
                  <a:ext uri="{FF2B5EF4-FFF2-40B4-BE49-F238E27FC236}">
                    <a16:creationId xmlns:a16="http://schemas.microsoft.com/office/drawing/2014/main" id="{96F1F287-4D26-446C-AE87-ADEF089DEBA0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평행 사변형 14">
                <a:extLst>
                  <a:ext uri="{FF2B5EF4-FFF2-40B4-BE49-F238E27FC236}">
                    <a16:creationId xmlns:a16="http://schemas.microsoft.com/office/drawing/2014/main" id="{AEFA15A5-5799-4092-A1B4-B3335E220CEB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평행 사변형 14">
                <a:extLst>
                  <a:ext uri="{FF2B5EF4-FFF2-40B4-BE49-F238E27FC236}">
                    <a16:creationId xmlns:a16="http://schemas.microsoft.com/office/drawing/2014/main" id="{4BD54790-42D9-4934-9A17-8B82A1D279E8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4DF51AF-469E-43E9-B8EF-D0D1C2477CA2}"/>
              </a:ext>
            </a:extLst>
          </p:cNvPr>
          <p:cNvGrpSpPr/>
          <p:nvPr/>
        </p:nvGrpSpPr>
        <p:grpSpPr>
          <a:xfrm flipH="1">
            <a:off x="3754828" y="2914714"/>
            <a:ext cx="459567" cy="773326"/>
            <a:chOff x="8853941" y="1230260"/>
            <a:chExt cx="1597986" cy="2688974"/>
          </a:xfrm>
        </p:grpSpPr>
        <p:sp>
          <p:nvSpPr>
            <p:cNvPr id="144" name="평행 사변형 14">
              <a:extLst>
                <a:ext uri="{FF2B5EF4-FFF2-40B4-BE49-F238E27FC236}">
                  <a16:creationId xmlns:a16="http://schemas.microsoft.com/office/drawing/2014/main" id="{F1DAFF31-3DBA-433E-BB95-9B2113CBAA63}"/>
                </a:ext>
              </a:extLst>
            </p:cNvPr>
            <p:cNvSpPr/>
            <p:nvPr/>
          </p:nvSpPr>
          <p:spPr>
            <a:xfrm rot="5400000" flipH="1">
              <a:off x="8531422" y="1998729"/>
              <a:ext cx="2679459" cy="1161551"/>
            </a:xfrm>
            <a:prstGeom prst="parallelogram">
              <a:avLst>
                <a:gd name="adj" fmla="val 4540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평행 사변형 15">
              <a:extLst>
                <a:ext uri="{FF2B5EF4-FFF2-40B4-BE49-F238E27FC236}">
                  <a16:creationId xmlns:a16="http://schemas.microsoft.com/office/drawing/2014/main" id="{5B200FA0-AB9A-4C55-A85E-54A2CD6BC44E}"/>
                </a:ext>
              </a:extLst>
            </p:cNvPr>
            <p:cNvSpPr/>
            <p:nvPr/>
          </p:nvSpPr>
          <p:spPr>
            <a:xfrm rot="16200000">
              <a:off x="7901011" y="2529840"/>
              <a:ext cx="2345124" cy="433664"/>
            </a:xfrm>
            <a:prstGeom prst="parallelogram">
              <a:avLst>
                <a:gd name="adj" fmla="val 4540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평행 사변형 16">
              <a:extLst>
                <a:ext uri="{FF2B5EF4-FFF2-40B4-BE49-F238E27FC236}">
                  <a16:creationId xmlns:a16="http://schemas.microsoft.com/office/drawing/2014/main" id="{07301744-19ED-47C5-BCC0-2DEE8F95FB1D}"/>
                </a:ext>
              </a:extLst>
            </p:cNvPr>
            <p:cNvSpPr/>
            <p:nvPr/>
          </p:nvSpPr>
          <p:spPr>
            <a:xfrm rot="9336598" flipV="1">
              <a:off x="8853941" y="1230260"/>
              <a:ext cx="1588967" cy="358460"/>
            </a:xfrm>
            <a:prstGeom prst="parallelogram">
              <a:avLst>
                <a:gd name="adj" fmla="val 8782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0376AA4-4AB1-43D2-AF3D-AB73A2880CFB}"/>
                </a:ext>
              </a:extLst>
            </p:cNvPr>
            <p:cNvGrpSpPr/>
            <p:nvPr/>
          </p:nvGrpSpPr>
          <p:grpSpPr>
            <a:xfrm>
              <a:off x="9377054" y="1523970"/>
              <a:ext cx="988194" cy="698433"/>
              <a:chOff x="9290376" y="5930298"/>
              <a:chExt cx="988194" cy="698433"/>
            </a:xfrm>
          </p:grpSpPr>
          <p:sp>
            <p:nvSpPr>
              <p:cNvPr id="163" name="평행 사변형 14">
                <a:extLst>
                  <a:ext uri="{FF2B5EF4-FFF2-40B4-BE49-F238E27FC236}">
                    <a16:creationId xmlns:a16="http://schemas.microsoft.com/office/drawing/2014/main" id="{7E687622-4EC2-4A7E-94ED-2ED4444A1001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평행 사변형 14">
                <a:extLst>
                  <a:ext uri="{FF2B5EF4-FFF2-40B4-BE49-F238E27FC236}">
                    <a16:creationId xmlns:a16="http://schemas.microsoft.com/office/drawing/2014/main" id="{D88386E2-7D04-444E-A6D7-C7615DEE279A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5" name="평행 사변형 14">
                <a:extLst>
                  <a:ext uri="{FF2B5EF4-FFF2-40B4-BE49-F238E27FC236}">
                    <a16:creationId xmlns:a16="http://schemas.microsoft.com/office/drawing/2014/main" id="{380898BC-C796-4784-98E5-739F84CE1C44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6" name="평행 사변형 14">
                <a:extLst>
                  <a:ext uri="{FF2B5EF4-FFF2-40B4-BE49-F238E27FC236}">
                    <a16:creationId xmlns:a16="http://schemas.microsoft.com/office/drawing/2014/main" id="{7AE96958-0579-4798-A93C-242A0AAEF5C3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846365C-F11F-46BE-9075-0BE61FD94631}"/>
                </a:ext>
              </a:extLst>
            </p:cNvPr>
            <p:cNvGrpSpPr/>
            <p:nvPr/>
          </p:nvGrpSpPr>
          <p:grpSpPr>
            <a:xfrm>
              <a:off x="9377054" y="1983806"/>
              <a:ext cx="988194" cy="698433"/>
              <a:chOff x="9290376" y="5930298"/>
              <a:chExt cx="988194" cy="698433"/>
            </a:xfrm>
          </p:grpSpPr>
          <p:sp>
            <p:nvSpPr>
              <p:cNvPr id="159" name="평행 사변형 14">
                <a:extLst>
                  <a:ext uri="{FF2B5EF4-FFF2-40B4-BE49-F238E27FC236}">
                    <a16:creationId xmlns:a16="http://schemas.microsoft.com/office/drawing/2014/main" id="{44A507DC-C4DB-4E26-B53A-81B536782476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0" name="평행 사변형 14">
                <a:extLst>
                  <a:ext uri="{FF2B5EF4-FFF2-40B4-BE49-F238E27FC236}">
                    <a16:creationId xmlns:a16="http://schemas.microsoft.com/office/drawing/2014/main" id="{AF96D2AC-AD50-495A-9009-76D5867E60AB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1" name="평행 사변형 14">
                <a:extLst>
                  <a:ext uri="{FF2B5EF4-FFF2-40B4-BE49-F238E27FC236}">
                    <a16:creationId xmlns:a16="http://schemas.microsoft.com/office/drawing/2014/main" id="{E68E8787-495A-40CE-B7F9-FDE0A7F562C9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2" name="평행 사변형 14">
                <a:extLst>
                  <a:ext uri="{FF2B5EF4-FFF2-40B4-BE49-F238E27FC236}">
                    <a16:creationId xmlns:a16="http://schemas.microsoft.com/office/drawing/2014/main" id="{B2323E79-41B7-4702-BDBE-9A577724E29D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537B613-D1F5-4720-A6C1-BA7994146218}"/>
                </a:ext>
              </a:extLst>
            </p:cNvPr>
            <p:cNvGrpSpPr/>
            <p:nvPr/>
          </p:nvGrpSpPr>
          <p:grpSpPr>
            <a:xfrm>
              <a:off x="9377054" y="2443642"/>
              <a:ext cx="988194" cy="698433"/>
              <a:chOff x="9290376" y="5930298"/>
              <a:chExt cx="988194" cy="698433"/>
            </a:xfrm>
          </p:grpSpPr>
          <p:sp>
            <p:nvSpPr>
              <p:cNvPr id="155" name="평행 사변형 14">
                <a:extLst>
                  <a:ext uri="{FF2B5EF4-FFF2-40B4-BE49-F238E27FC236}">
                    <a16:creationId xmlns:a16="http://schemas.microsoft.com/office/drawing/2014/main" id="{467F2B4D-60D2-48A4-B4B6-EF8471EF1BCE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6" name="평행 사변형 14">
                <a:extLst>
                  <a:ext uri="{FF2B5EF4-FFF2-40B4-BE49-F238E27FC236}">
                    <a16:creationId xmlns:a16="http://schemas.microsoft.com/office/drawing/2014/main" id="{519E71B5-DD79-44EC-ADE3-AACAE3CCA0F5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평행 사변형 14">
                <a:extLst>
                  <a:ext uri="{FF2B5EF4-FFF2-40B4-BE49-F238E27FC236}">
                    <a16:creationId xmlns:a16="http://schemas.microsoft.com/office/drawing/2014/main" id="{E80A5C53-BC1D-4B7F-9E20-C4457890F6AE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평행 사변형 14">
                <a:extLst>
                  <a:ext uri="{FF2B5EF4-FFF2-40B4-BE49-F238E27FC236}">
                    <a16:creationId xmlns:a16="http://schemas.microsoft.com/office/drawing/2014/main" id="{79E9A63C-B28F-4448-B6AC-248572C781F2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D01E7DA-EDCD-40EF-B370-A27AF8F3A4B7}"/>
                </a:ext>
              </a:extLst>
            </p:cNvPr>
            <p:cNvGrpSpPr/>
            <p:nvPr/>
          </p:nvGrpSpPr>
          <p:grpSpPr>
            <a:xfrm>
              <a:off x="9377054" y="2903477"/>
              <a:ext cx="988194" cy="698433"/>
              <a:chOff x="9290376" y="5930298"/>
              <a:chExt cx="988194" cy="698433"/>
            </a:xfrm>
          </p:grpSpPr>
          <p:sp>
            <p:nvSpPr>
              <p:cNvPr id="151" name="평행 사변형 14">
                <a:extLst>
                  <a:ext uri="{FF2B5EF4-FFF2-40B4-BE49-F238E27FC236}">
                    <a16:creationId xmlns:a16="http://schemas.microsoft.com/office/drawing/2014/main" id="{E28123AA-7BFD-4033-A014-A54D118FEC5A}"/>
                  </a:ext>
                </a:extLst>
              </p:cNvPr>
              <p:cNvSpPr/>
              <p:nvPr/>
            </p:nvSpPr>
            <p:spPr>
              <a:xfrm rot="5400000" flipH="1">
                <a:off x="9208378" y="63657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4">
                <a:extLst>
                  <a:ext uri="{FF2B5EF4-FFF2-40B4-BE49-F238E27FC236}">
                    <a16:creationId xmlns:a16="http://schemas.microsoft.com/office/drawing/2014/main" id="{39A0D0CD-371A-42FB-9C10-5A8FDB3BDFC9}"/>
                  </a:ext>
                </a:extLst>
              </p:cNvPr>
              <p:cNvSpPr/>
              <p:nvPr/>
            </p:nvSpPr>
            <p:spPr>
              <a:xfrm rot="5400000" flipH="1">
                <a:off x="9484203" y="6251458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3" name="평행 사변형 14">
                <a:extLst>
                  <a:ext uri="{FF2B5EF4-FFF2-40B4-BE49-F238E27FC236}">
                    <a16:creationId xmlns:a16="http://schemas.microsoft.com/office/drawing/2014/main" id="{323E454C-4B95-4C2E-B7C9-67BE63838285}"/>
                  </a:ext>
                </a:extLst>
              </p:cNvPr>
              <p:cNvSpPr/>
              <p:nvPr/>
            </p:nvSpPr>
            <p:spPr>
              <a:xfrm rot="5400000" flipH="1">
                <a:off x="9750502" y="6127632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평행 사변형 14">
                <a:extLst>
                  <a:ext uri="{FF2B5EF4-FFF2-40B4-BE49-F238E27FC236}">
                    <a16:creationId xmlns:a16="http://schemas.microsoft.com/office/drawing/2014/main" id="{BE400B7E-056E-4805-8A94-7A0B95490167}"/>
                  </a:ext>
                </a:extLst>
              </p:cNvPr>
              <p:cNvSpPr/>
              <p:nvPr/>
            </p:nvSpPr>
            <p:spPr>
              <a:xfrm rot="5400000" flipH="1">
                <a:off x="10015596" y="6012296"/>
                <a:ext cx="344971" cy="180976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1D66034-035F-4EF6-89CF-098DF632AC97}"/>
              </a:ext>
            </a:extLst>
          </p:cNvPr>
          <p:cNvGrpSpPr/>
          <p:nvPr/>
        </p:nvGrpSpPr>
        <p:grpSpPr>
          <a:xfrm>
            <a:off x="7114424" y="997211"/>
            <a:ext cx="3164666" cy="4111464"/>
            <a:chOff x="7114424" y="997211"/>
            <a:chExt cx="3164666" cy="4111464"/>
          </a:xfrm>
        </p:grpSpPr>
        <p:sp>
          <p:nvSpPr>
            <p:cNvPr id="191" name="직사각형 337">
              <a:extLst>
                <a:ext uri="{FF2B5EF4-FFF2-40B4-BE49-F238E27FC236}">
                  <a16:creationId xmlns:a16="http://schemas.microsoft.com/office/drawing/2014/main" id="{2849D3BD-29F8-4185-9E16-AA12A49E70C3}"/>
                </a:ext>
              </a:extLst>
            </p:cNvPr>
            <p:cNvSpPr/>
            <p:nvPr/>
          </p:nvSpPr>
          <p:spPr>
            <a:xfrm>
              <a:off x="8694397" y="4018213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2" name="이등변 삼각형 338">
              <a:extLst>
                <a:ext uri="{FF2B5EF4-FFF2-40B4-BE49-F238E27FC236}">
                  <a16:creationId xmlns:a16="http://schemas.microsoft.com/office/drawing/2014/main" id="{E8D88EFD-3D9D-4C66-AC97-03501A1CD31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3486590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3" name="직사각형 339">
              <a:extLst>
                <a:ext uri="{FF2B5EF4-FFF2-40B4-BE49-F238E27FC236}">
                  <a16:creationId xmlns:a16="http://schemas.microsoft.com/office/drawing/2014/main" id="{9C7AE07D-4673-4511-B7C6-BC6123F60276}"/>
                </a:ext>
              </a:extLst>
            </p:cNvPr>
            <p:cNvSpPr/>
            <p:nvPr/>
          </p:nvSpPr>
          <p:spPr>
            <a:xfrm>
              <a:off x="7117656" y="4118957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4" name="이등변 삼각형 340">
              <a:extLst>
                <a:ext uri="{FF2B5EF4-FFF2-40B4-BE49-F238E27FC236}">
                  <a16:creationId xmlns:a16="http://schemas.microsoft.com/office/drawing/2014/main" id="{35D32463-3F3C-4F03-8ABE-0DA532E634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8927" y="3488492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5" name="직사각형 341">
              <a:extLst>
                <a:ext uri="{FF2B5EF4-FFF2-40B4-BE49-F238E27FC236}">
                  <a16:creationId xmlns:a16="http://schemas.microsoft.com/office/drawing/2014/main" id="{7F22A4D2-B4BF-4F05-BB27-66D5CC4728C9}"/>
                </a:ext>
              </a:extLst>
            </p:cNvPr>
            <p:cNvSpPr/>
            <p:nvPr/>
          </p:nvSpPr>
          <p:spPr>
            <a:xfrm>
              <a:off x="7117635" y="3728241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6" name="직사각형 342">
              <a:extLst>
                <a:ext uri="{FF2B5EF4-FFF2-40B4-BE49-F238E27FC236}">
                  <a16:creationId xmlns:a16="http://schemas.microsoft.com/office/drawing/2014/main" id="{B317A721-A9FA-419A-91B5-169100C75537}"/>
                </a:ext>
              </a:extLst>
            </p:cNvPr>
            <p:cNvSpPr/>
            <p:nvPr/>
          </p:nvSpPr>
          <p:spPr>
            <a:xfrm>
              <a:off x="8705282" y="3721410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7" name="이등변 삼각형 343">
              <a:extLst>
                <a:ext uri="{FF2B5EF4-FFF2-40B4-BE49-F238E27FC236}">
                  <a16:creationId xmlns:a16="http://schemas.microsoft.com/office/drawing/2014/main" id="{B66DF393-3695-42D7-9344-74FF64D991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7024" y="332286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8" name="이등변 삼각형 344">
              <a:extLst>
                <a:ext uri="{FF2B5EF4-FFF2-40B4-BE49-F238E27FC236}">
                  <a16:creationId xmlns:a16="http://schemas.microsoft.com/office/drawing/2014/main" id="{A6D61211-636F-4B65-B622-A590352630D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7004" y="3323753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99" name="이등변 삼각형 345">
              <a:extLst>
                <a:ext uri="{FF2B5EF4-FFF2-40B4-BE49-F238E27FC236}">
                  <a16:creationId xmlns:a16="http://schemas.microsoft.com/office/drawing/2014/main" id="{B5EE5F24-9A9C-4FC5-A56F-59CBF5FC2B0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73415" y="2937899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0" name="이등변 삼각형 346">
              <a:extLst>
                <a:ext uri="{FF2B5EF4-FFF2-40B4-BE49-F238E27FC236}">
                  <a16:creationId xmlns:a16="http://schemas.microsoft.com/office/drawing/2014/main" id="{976E5BCF-F8C7-4265-B0B9-E8A2028E1DB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6078" y="2933724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1" name="직사각형 347">
              <a:extLst>
                <a:ext uri="{FF2B5EF4-FFF2-40B4-BE49-F238E27FC236}">
                  <a16:creationId xmlns:a16="http://schemas.microsoft.com/office/drawing/2014/main" id="{00266F1E-4CA0-49B7-ACBF-F102236ACEC9}"/>
                </a:ext>
              </a:extLst>
            </p:cNvPr>
            <p:cNvSpPr/>
            <p:nvPr/>
          </p:nvSpPr>
          <p:spPr>
            <a:xfrm>
              <a:off x="8693369" y="1814553"/>
              <a:ext cx="1436065" cy="18832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2" name="직사각형 348">
              <a:extLst>
                <a:ext uri="{FF2B5EF4-FFF2-40B4-BE49-F238E27FC236}">
                  <a16:creationId xmlns:a16="http://schemas.microsoft.com/office/drawing/2014/main" id="{84B7B06B-4D7E-4879-A789-CFF7B3A09CA2}"/>
                </a:ext>
              </a:extLst>
            </p:cNvPr>
            <p:cNvSpPr/>
            <p:nvPr/>
          </p:nvSpPr>
          <p:spPr>
            <a:xfrm>
              <a:off x="7257323" y="1789955"/>
              <a:ext cx="1436064" cy="190788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203" name="그룹 349">
              <a:extLst>
                <a:ext uri="{FF2B5EF4-FFF2-40B4-BE49-F238E27FC236}">
                  <a16:creationId xmlns:a16="http://schemas.microsoft.com/office/drawing/2014/main" id="{31EFD4AD-B507-4DBF-9223-99126C462731}"/>
                </a:ext>
              </a:extLst>
            </p:cNvPr>
            <p:cNvGrpSpPr/>
            <p:nvPr/>
          </p:nvGrpSpPr>
          <p:grpSpPr>
            <a:xfrm>
              <a:off x="7257322" y="2945908"/>
              <a:ext cx="2872162" cy="1503865"/>
              <a:chOff x="3844103" y="4603820"/>
              <a:chExt cx="2872162" cy="1503865"/>
            </a:xfrm>
          </p:grpSpPr>
          <p:sp>
            <p:nvSpPr>
              <p:cNvPr id="204" name="이등변 삼각형 414">
                <a:extLst>
                  <a:ext uri="{FF2B5EF4-FFF2-40B4-BE49-F238E27FC236}">
                    <a16:creationId xmlns:a16="http://schemas.microsoft.com/office/drawing/2014/main" id="{C6F86723-8725-4F8C-AE32-A66D5970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05" name="이등변 삼각형 415">
                <a:extLst>
                  <a:ext uri="{FF2B5EF4-FFF2-40B4-BE49-F238E27FC236}">
                    <a16:creationId xmlns:a16="http://schemas.microsoft.com/office/drawing/2014/main" id="{95B7780C-C45B-4CEF-A8C1-E9F382CD58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sp>
          <p:nvSpPr>
            <p:cNvPr id="206" name="직사각형 350">
              <a:extLst>
                <a:ext uri="{FF2B5EF4-FFF2-40B4-BE49-F238E27FC236}">
                  <a16:creationId xmlns:a16="http://schemas.microsoft.com/office/drawing/2014/main" id="{9F84DDC6-D42F-4821-BCEE-677A9135B3F5}"/>
                </a:ext>
              </a:extLst>
            </p:cNvPr>
            <p:cNvSpPr/>
            <p:nvPr/>
          </p:nvSpPr>
          <p:spPr>
            <a:xfrm flipH="1">
              <a:off x="8692924" y="2893677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7" name="이등변 삼각형 351">
              <a:extLst>
                <a:ext uri="{FF2B5EF4-FFF2-40B4-BE49-F238E27FC236}">
                  <a16:creationId xmlns:a16="http://schemas.microsoft.com/office/drawing/2014/main" id="{CEA306CC-893F-420A-B7FE-7CF68FD94EE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42" y="2259049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8" name="직사각형 352">
              <a:extLst>
                <a:ext uri="{FF2B5EF4-FFF2-40B4-BE49-F238E27FC236}">
                  <a16:creationId xmlns:a16="http://schemas.microsoft.com/office/drawing/2014/main" id="{4AB1D3B1-75AC-42FA-99A9-D7E54DE6C7B2}"/>
                </a:ext>
              </a:extLst>
            </p:cNvPr>
            <p:cNvSpPr/>
            <p:nvPr/>
          </p:nvSpPr>
          <p:spPr>
            <a:xfrm>
              <a:off x="7256858" y="2893679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09" name="이등변 삼각형 353">
              <a:extLst>
                <a:ext uri="{FF2B5EF4-FFF2-40B4-BE49-F238E27FC236}">
                  <a16:creationId xmlns:a16="http://schemas.microsoft.com/office/drawing/2014/main" id="{395AE21A-E980-40C4-8E71-70CE6D8B3A9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6" y="2259051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0" name="이등변 삼각형 354">
              <a:extLst>
                <a:ext uri="{FF2B5EF4-FFF2-40B4-BE49-F238E27FC236}">
                  <a16:creationId xmlns:a16="http://schemas.microsoft.com/office/drawing/2014/main" id="{8C2A781D-6F9C-4133-80FE-8D93FBD369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9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1" name="이등변 삼각형 355">
              <a:extLst>
                <a:ext uri="{FF2B5EF4-FFF2-40B4-BE49-F238E27FC236}">
                  <a16:creationId xmlns:a16="http://schemas.microsoft.com/office/drawing/2014/main" id="{0CCF4337-19F1-400B-A731-0940BA88F45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8" y="2178176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2" name="직사각형 356">
              <a:extLst>
                <a:ext uri="{FF2B5EF4-FFF2-40B4-BE49-F238E27FC236}">
                  <a16:creationId xmlns:a16="http://schemas.microsoft.com/office/drawing/2014/main" id="{F7E17535-1440-48FB-88D0-CA40C583F463}"/>
                </a:ext>
              </a:extLst>
            </p:cNvPr>
            <p:cNvSpPr/>
            <p:nvPr/>
          </p:nvSpPr>
          <p:spPr>
            <a:xfrm flipH="1">
              <a:off x="8692855" y="2864877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3" name="직사각형 357">
              <a:extLst>
                <a:ext uri="{FF2B5EF4-FFF2-40B4-BE49-F238E27FC236}">
                  <a16:creationId xmlns:a16="http://schemas.microsoft.com/office/drawing/2014/main" id="{CD28F44E-5840-4B82-A7CF-407239E6D84E}"/>
                </a:ext>
              </a:extLst>
            </p:cNvPr>
            <p:cNvSpPr/>
            <p:nvPr/>
          </p:nvSpPr>
          <p:spPr>
            <a:xfrm>
              <a:off x="7256790" y="2864879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4" name="이등변 삼각형 358">
              <a:extLst>
                <a:ext uri="{FF2B5EF4-FFF2-40B4-BE49-F238E27FC236}">
                  <a16:creationId xmlns:a16="http://schemas.microsoft.com/office/drawing/2014/main" id="{F897BDAD-2CE9-4974-B60D-98B0E2086C5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63" y="217817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5" name="이등변 삼각형 359">
              <a:extLst>
                <a:ext uri="{FF2B5EF4-FFF2-40B4-BE49-F238E27FC236}">
                  <a16:creationId xmlns:a16="http://schemas.microsoft.com/office/drawing/2014/main" id="{98EA8FB3-C194-4BA0-8686-A090737D074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82" y="2178175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6" name="이등변 삼각형 360">
              <a:extLst>
                <a:ext uri="{FF2B5EF4-FFF2-40B4-BE49-F238E27FC236}">
                  <a16:creationId xmlns:a16="http://schemas.microsoft.com/office/drawing/2014/main" id="{D4E69240-7432-4A7B-80B6-861589297BA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881" y="2144453"/>
              <a:ext cx="1503865" cy="143608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7" name="이등변 삼각형 361">
              <a:extLst>
                <a:ext uri="{FF2B5EF4-FFF2-40B4-BE49-F238E27FC236}">
                  <a16:creationId xmlns:a16="http://schemas.microsoft.com/office/drawing/2014/main" id="{D5185C39-CD6B-4C6B-BCDE-5EF8DFA3D2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786" y="2144453"/>
              <a:ext cx="1503865" cy="1436081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8" name="직사각형 362">
              <a:extLst>
                <a:ext uri="{FF2B5EF4-FFF2-40B4-BE49-F238E27FC236}">
                  <a16:creationId xmlns:a16="http://schemas.microsoft.com/office/drawing/2014/main" id="{CA6E7960-8354-42A1-BF1E-0ACD083C677F}"/>
                </a:ext>
              </a:extLst>
            </p:cNvPr>
            <p:cNvSpPr/>
            <p:nvPr/>
          </p:nvSpPr>
          <p:spPr>
            <a:xfrm flipH="1">
              <a:off x="8693016" y="1804126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19" name="이등변 삼각형 363">
              <a:extLst>
                <a:ext uri="{FF2B5EF4-FFF2-40B4-BE49-F238E27FC236}">
                  <a16:creationId xmlns:a16="http://schemas.microsoft.com/office/drawing/2014/main" id="{C435FC5E-56F1-41A7-9F47-85D04FC661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34" y="1169498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0" name="직사각형 364">
              <a:extLst>
                <a:ext uri="{FF2B5EF4-FFF2-40B4-BE49-F238E27FC236}">
                  <a16:creationId xmlns:a16="http://schemas.microsoft.com/office/drawing/2014/main" id="{54AF9998-B0EB-486A-AE6E-CDA82B46D893}"/>
                </a:ext>
              </a:extLst>
            </p:cNvPr>
            <p:cNvSpPr/>
            <p:nvPr/>
          </p:nvSpPr>
          <p:spPr>
            <a:xfrm>
              <a:off x="7256950" y="1804128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1" name="이등변 삼각형 365">
              <a:extLst>
                <a:ext uri="{FF2B5EF4-FFF2-40B4-BE49-F238E27FC236}">
                  <a16:creationId xmlns:a16="http://schemas.microsoft.com/office/drawing/2014/main" id="{B7BB0FBD-6CE0-49A3-943E-222DE3956A2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68" y="1169500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2" name="이등변 삼각형 366">
              <a:extLst>
                <a:ext uri="{FF2B5EF4-FFF2-40B4-BE49-F238E27FC236}">
                  <a16:creationId xmlns:a16="http://schemas.microsoft.com/office/drawing/2014/main" id="{A180CBB6-8A33-44BE-8EF5-16C259B09FF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151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3" name="이등변 삼각형 367">
              <a:extLst>
                <a:ext uri="{FF2B5EF4-FFF2-40B4-BE49-F238E27FC236}">
                  <a16:creationId xmlns:a16="http://schemas.microsoft.com/office/drawing/2014/main" id="{AF210FB2-CDCE-445D-83AA-8208D5F9DBA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3070" y="1088625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4" name="직사각형 368">
              <a:extLst>
                <a:ext uri="{FF2B5EF4-FFF2-40B4-BE49-F238E27FC236}">
                  <a16:creationId xmlns:a16="http://schemas.microsoft.com/office/drawing/2014/main" id="{949AAAF0-3F79-4B74-BD78-20AC3A0F06D1}"/>
                </a:ext>
              </a:extLst>
            </p:cNvPr>
            <p:cNvSpPr/>
            <p:nvPr/>
          </p:nvSpPr>
          <p:spPr>
            <a:xfrm flipH="1">
              <a:off x="8692947" y="1775326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5" name="직사각형 369">
              <a:extLst>
                <a:ext uri="{FF2B5EF4-FFF2-40B4-BE49-F238E27FC236}">
                  <a16:creationId xmlns:a16="http://schemas.microsoft.com/office/drawing/2014/main" id="{274B3FF5-919C-4B72-80C0-CD97987B1760}"/>
                </a:ext>
              </a:extLst>
            </p:cNvPr>
            <p:cNvSpPr/>
            <p:nvPr/>
          </p:nvSpPr>
          <p:spPr>
            <a:xfrm>
              <a:off x="7256882" y="1775328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6" name="이등변 삼각형 370">
              <a:extLst>
                <a:ext uri="{FF2B5EF4-FFF2-40B4-BE49-F238E27FC236}">
                  <a16:creationId xmlns:a16="http://schemas.microsoft.com/office/drawing/2014/main" id="{F810F23A-60CC-4FB1-AD9B-2E7D885AC63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9055" y="1088624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7" name="이등변 삼각형 371">
              <a:extLst>
                <a:ext uri="{FF2B5EF4-FFF2-40B4-BE49-F238E27FC236}">
                  <a16:creationId xmlns:a16="http://schemas.microsoft.com/office/drawing/2014/main" id="{C94B67BD-60B3-4D60-BEE9-C153E7B00E5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974" y="1088624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8" name="이등변 삼각형 372">
              <a:extLst>
                <a:ext uri="{FF2B5EF4-FFF2-40B4-BE49-F238E27FC236}">
                  <a16:creationId xmlns:a16="http://schemas.microsoft.com/office/drawing/2014/main" id="{6E4C25FE-39BD-404E-8E82-FF07E251A2C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658973" y="1054902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229" name="이등변 삼각형 373">
              <a:extLst>
                <a:ext uri="{FF2B5EF4-FFF2-40B4-BE49-F238E27FC236}">
                  <a16:creationId xmlns:a16="http://schemas.microsoft.com/office/drawing/2014/main" id="{B206B017-95E7-4978-8F2F-B3D99DE56CA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22878" y="1054902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grpSp>
          <p:nvGrpSpPr>
            <p:cNvPr id="230" name="그룹 386">
              <a:extLst>
                <a:ext uri="{FF2B5EF4-FFF2-40B4-BE49-F238E27FC236}">
                  <a16:creationId xmlns:a16="http://schemas.microsoft.com/office/drawing/2014/main" id="{4A8B8C73-7223-4E3C-A0BF-075374A64857}"/>
                </a:ext>
              </a:extLst>
            </p:cNvPr>
            <p:cNvGrpSpPr/>
            <p:nvPr/>
          </p:nvGrpSpPr>
          <p:grpSpPr>
            <a:xfrm>
              <a:off x="7257337" y="997211"/>
              <a:ext cx="2872174" cy="1584740"/>
              <a:chOff x="4827098" y="300735"/>
              <a:chExt cx="2872174" cy="1584740"/>
            </a:xfrm>
          </p:grpSpPr>
          <p:sp>
            <p:nvSpPr>
              <p:cNvPr id="231" name="직사각형 404">
                <a:extLst>
                  <a:ext uri="{FF2B5EF4-FFF2-40B4-BE49-F238E27FC236}">
                    <a16:creationId xmlns:a16="http://schemas.microsoft.com/office/drawing/2014/main" id="{D9C4B7F7-8279-44DD-933F-E6BAC18994D8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2" name="이등변 삼각형 405">
                <a:extLst>
                  <a:ext uri="{FF2B5EF4-FFF2-40B4-BE49-F238E27FC236}">
                    <a16:creationId xmlns:a16="http://schemas.microsoft.com/office/drawing/2014/main" id="{4E187D82-2A68-4191-B9AC-1084FCA9F7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3" name="직사각형 406">
                <a:extLst>
                  <a:ext uri="{FF2B5EF4-FFF2-40B4-BE49-F238E27FC236}">
                    <a16:creationId xmlns:a16="http://schemas.microsoft.com/office/drawing/2014/main" id="{1A34FF89-C277-493E-BDC0-1CD7A6B9BDFF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4" name="이등변 삼각형 407">
                <a:extLst>
                  <a:ext uri="{FF2B5EF4-FFF2-40B4-BE49-F238E27FC236}">
                    <a16:creationId xmlns:a16="http://schemas.microsoft.com/office/drawing/2014/main" id="{63C8416E-3B8A-42A4-8498-CEC728F174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5" name="이등변 삼각형 408">
                <a:extLst>
                  <a:ext uri="{FF2B5EF4-FFF2-40B4-BE49-F238E27FC236}">
                    <a16:creationId xmlns:a16="http://schemas.microsoft.com/office/drawing/2014/main" id="{6BA2034F-F611-4E7A-8D30-C014D7C8D5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6" name="이등변 삼각형 409">
                <a:extLst>
                  <a:ext uri="{FF2B5EF4-FFF2-40B4-BE49-F238E27FC236}">
                    <a16:creationId xmlns:a16="http://schemas.microsoft.com/office/drawing/2014/main" id="{258A9253-0875-48B8-8933-5863AB7FCA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7" name="이등변 삼각형 410">
                <a:extLst>
                  <a:ext uri="{FF2B5EF4-FFF2-40B4-BE49-F238E27FC236}">
                    <a16:creationId xmlns:a16="http://schemas.microsoft.com/office/drawing/2014/main" id="{9A079AEB-0E34-4329-8361-7BB2BCCEE88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8" name="이등변 삼각형 411">
                <a:extLst>
                  <a:ext uri="{FF2B5EF4-FFF2-40B4-BE49-F238E27FC236}">
                    <a16:creationId xmlns:a16="http://schemas.microsoft.com/office/drawing/2014/main" id="{52D25F5C-1AB6-4BB8-AF1E-4D97DE737D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39" name="이등변 삼각형 412">
                <a:extLst>
                  <a:ext uri="{FF2B5EF4-FFF2-40B4-BE49-F238E27FC236}">
                    <a16:creationId xmlns:a16="http://schemas.microsoft.com/office/drawing/2014/main" id="{C7F5B07B-9954-417E-AECF-9EFD22376C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  <p:sp>
            <p:nvSpPr>
              <p:cNvPr id="240" name="이등변 삼각형 413">
                <a:extLst>
                  <a:ext uri="{FF2B5EF4-FFF2-40B4-BE49-F238E27FC236}">
                    <a16:creationId xmlns:a16="http://schemas.microsoft.com/office/drawing/2014/main" id="{C2903ADA-BB23-4C80-800C-DA7B8E8016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 dirty="0"/>
              </a:p>
            </p:txBody>
          </p:sp>
        </p:grpSp>
        <p:cxnSp>
          <p:nvCxnSpPr>
            <p:cNvPr id="241" name="직선 연결선 387">
              <a:extLst>
                <a:ext uri="{FF2B5EF4-FFF2-40B4-BE49-F238E27FC236}">
                  <a16:creationId xmlns:a16="http://schemas.microsoft.com/office/drawing/2014/main" id="{89383C02-FE9E-491B-BE6B-66A90E9DB430}"/>
                </a:ext>
              </a:extLst>
            </p:cNvPr>
            <p:cNvCxnSpPr>
              <a:cxnSpLocks/>
              <a:stCxn id="219" idx="2"/>
              <a:endCxn id="205" idx="2"/>
            </p:cNvCxnSpPr>
            <p:nvPr/>
          </p:nvCxnSpPr>
          <p:spPr>
            <a:xfrm>
              <a:off x="8693026" y="2639471"/>
              <a:ext cx="377" cy="181030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388">
              <a:extLst>
                <a:ext uri="{FF2B5EF4-FFF2-40B4-BE49-F238E27FC236}">
                  <a16:creationId xmlns:a16="http://schemas.microsoft.com/office/drawing/2014/main" id="{E65F57A0-C593-403D-90CF-FC1563818F3E}"/>
                </a:ext>
              </a:extLst>
            </p:cNvPr>
            <p:cNvCxnSpPr>
              <a:cxnSpLocks/>
            </p:cNvCxnSpPr>
            <p:nvPr/>
          </p:nvCxnSpPr>
          <p:spPr>
            <a:xfrm>
              <a:off x="7541337" y="2022430"/>
              <a:ext cx="0" cy="1819886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389">
              <a:extLst>
                <a:ext uri="{FF2B5EF4-FFF2-40B4-BE49-F238E27FC236}">
                  <a16:creationId xmlns:a16="http://schemas.microsoft.com/office/drawing/2014/main" id="{073ED33E-97D7-4C71-A199-5846145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8116702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390">
              <a:extLst>
                <a:ext uri="{FF2B5EF4-FFF2-40B4-BE49-F238E27FC236}">
                  <a16:creationId xmlns:a16="http://schemas.microsoft.com/office/drawing/2014/main" id="{1D32F456-8EA4-4E22-8555-4D7CB451EB8C}"/>
                </a:ext>
              </a:extLst>
            </p:cNvPr>
            <p:cNvCxnSpPr>
              <a:cxnSpLocks/>
            </p:cNvCxnSpPr>
            <p:nvPr/>
          </p:nvCxnSpPr>
          <p:spPr>
            <a:xfrm>
              <a:off x="9844179" y="1977567"/>
              <a:ext cx="0" cy="1864749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연결선 391">
              <a:extLst>
                <a:ext uri="{FF2B5EF4-FFF2-40B4-BE49-F238E27FC236}">
                  <a16:creationId xmlns:a16="http://schemas.microsoft.com/office/drawing/2014/main" id="{A5CAA0ED-D49A-4E84-ADA4-961FA02C8DA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874" y="2144282"/>
              <a:ext cx="0" cy="1859993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392">
              <a:extLst>
                <a:ext uri="{FF2B5EF4-FFF2-40B4-BE49-F238E27FC236}">
                  <a16:creationId xmlns:a16="http://schemas.microsoft.com/office/drawing/2014/main" id="{6D3DE326-3959-416C-B94E-6BF276C8B3EE}"/>
                </a:ext>
              </a:extLst>
            </p:cNvPr>
            <p:cNvCxnSpPr>
              <a:cxnSpLocks/>
            </p:cNvCxnSpPr>
            <p:nvPr/>
          </p:nvCxnSpPr>
          <p:spPr>
            <a:xfrm>
              <a:off x="7825335" y="2110560"/>
              <a:ext cx="0" cy="1893715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393">
              <a:extLst>
                <a:ext uri="{FF2B5EF4-FFF2-40B4-BE49-F238E27FC236}">
                  <a16:creationId xmlns:a16="http://schemas.microsoft.com/office/drawing/2014/main" id="{F6DFA5F8-F3F9-4EEA-B7EC-86235819582D}"/>
                </a:ext>
              </a:extLst>
            </p:cNvPr>
            <p:cNvCxnSpPr>
              <a:cxnSpLocks/>
            </p:cNvCxnSpPr>
            <p:nvPr/>
          </p:nvCxnSpPr>
          <p:spPr>
            <a:xfrm>
              <a:off x="9273807" y="2302709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394">
              <a:extLst>
                <a:ext uri="{FF2B5EF4-FFF2-40B4-BE49-F238E27FC236}">
                  <a16:creationId xmlns:a16="http://schemas.microsoft.com/office/drawing/2014/main" id="{73DB1E2D-729F-4210-B30E-6ACF5E70C56E}"/>
                </a:ext>
              </a:extLst>
            </p:cNvPr>
            <p:cNvCxnSpPr>
              <a:cxnSpLocks/>
            </p:cNvCxnSpPr>
            <p:nvPr/>
          </p:nvCxnSpPr>
          <p:spPr>
            <a:xfrm>
              <a:off x="8406073" y="2494268"/>
              <a:ext cx="0" cy="1810857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395">
              <a:extLst>
                <a:ext uri="{FF2B5EF4-FFF2-40B4-BE49-F238E27FC236}">
                  <a16:creationId xmlns:a16="http://schemas.microsoft.com/office/drawing/2014/main" id="{A2ED611C-6B68-435F-A78F-34DB329F5B0B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4" y="2450731"/>
              <a:ext cx="0" cy="1854394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6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11">
            <a:extLst>
              <a:ext uri="{FF2B5EF4-FFF2-40B4-BE49-F238E27FC236}">
                <a16:creationId xmlns:a16="http://schemas.microsoft.com/office/drawing/2014/main" id="{7E0A300E-AC98-43E4-809B-64596C4E1DFD}"/>
              </a:ext>
            </a:extLst>
          </p:cNvPr>
          <p:cNvGrpSpPr/>
          <p:nvPr/>
        </p:nvGrpSpPr>
        <p:grpSpPr>
          <a:xfrm>
            <a:off x="994410" y="3220396"/>
            <a:ext cx="1809747" cy="2791671"/>
            <a:chOff x="7916612" y="1510288"/>
            <a:chExt cx="1809747" cy="2791671"/>
          </a:xfrm>
        </p:grpSpPr>
        <p:sp>
          <p:nvSpPr>
            <p:cNvPr id="5" name="사각형: 둥근 모서리 105">
              <a:extLst>
                <a:ext uri="{FF2B5EF4-FFF2-40B4-BE49-F238E27FC236}">
                  <a16:creationId xmlns:a16="http://schemas.microsoft.com/office/drawing/2014/main" id="{73DFA320-013E-40BD-9D9C-C0D74F76B1E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106">
              <a:extLst>
                <a:ext uri="{FF2B5EF4-FFF2-40B4-BE49-F238E27FC236}">
                  <a16:creationId xmlns:a16="http://schemas.microsoft.com/office/drawing/2014/main" id="{AC768715-9DD3-4BD2-9C87-6B3C341E89CE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107">
              <a:extLst>
                <a:ext uri="{FF2B5EF4-FFF2-40B4-BE49-F238E27FC236}">
                  <a16:creationId xmlns:a16="http://schemas.microsoft.com/office/drawing/2014/main" id="{2CCCA978-59AB-43AB-AAB0-B4EDFC3CC652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108">
              <a:extLst>
                <a:ext uri="{FF2B5EF4-FFF2-40B4-BE49-F238E27FC236}">
                  <a16:creationId xmlns:a16="http://schemas.microsoft.com/office/drawing/2014/main" id="{FD1513FD-AF96-4844-94BF-AE2E2EAC909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109">
              <a:extLst>
                <a:ext uri="{FF2B5EF4-FFF2-40B4-BE49-F238E27FC236}">
                  <a16:creationId xmlns:a16="http://schemas.microsoft.com/office/drawing/2014/main" id="{900E124F-8619-4823-899F-41AA9B5550C4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110">
              <a:extLst>
                <a:ext uri="{FF2B5EF4-FFF2-40B4-BE49-F238E27FC236}">
                  <a16:creationId xmlns:a16="http://schemas.microsoft.com/office/drawing/2014/main" id="{1B5468ED-B10F-4A34-84FA-3BE3D228ACA7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52613F-A520-4CB1-A406-8FE510354B7D}"/>
              </a:ext>
            </a:extLst>
          </p:cNvPr>
          <p:cNvGrpSpPr/>
          <p:nvPr/>
        </p:nvGrpSpPr>
        <p:grpSpPr>
          <a:xfrm>
            <a:off x="3389161" y="342814"/>
            <a:ext cx="911974" cy="1608015"/>
            <a:chOff x="6074485" y="1962150"/>
            <a:chExt cx="911974" cy="160801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D5CA510-BF29-4618-87AB-280C7B6733C6}"/>
                </a:ext>
              </a:extLst>
            </p:cNvPr>
            <p:cNvSpPr/>
            <p:nvPr/>
          </p:nvSpPr>
          <p:spPr>
            <a:xfrm>
              <a:off x="6276975" y="196215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04FDF62-ABD8-409C-84BB-2ABDCD7DEFB7}"/>
                </a:ext>
              </a:extLst>
            </p:cNvPr>
            <p:cNvGrpSpPr/>
            <p:nvPr/>
          </p:nvGrpSpPr>
          <p:grpSpPr>
            <a:xfrm>
              <a:off x="6276975" y="2308860"/>
              <a:ext cx="274320" cy="731520"/>
              <a:chOff x="6276975" y="2308860"/>
              <a:chExt cx="274320" cy="73152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9525EA-98B3-4C4E-B9BF-66898396C01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8823024-E677-47DB-9041-5BE134FD37A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4F04E6-5153-4E04-A27E-12A0E7BD32B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57C365-99DA-4E9C-BCCB-DC237FEE67B0}"/>
                </a:ext>
              </a:extLst>
            </p:cNvPr>
            <p:cNvGrpSpPr/>
            <p:nvPr/>
          </p:nvGrpSpPr>
          <p:grpSpPr>
            <a:xfrm rot="18541332">
              <a:off x="6522904" y="2317487"/>
              <a:ext cx="137160" cy="365760"/>
              <a:chOff x="6276975" y="2308860"/>
              <a:chExt cx="274320" cy="73152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1EDB97-AA3A-4E2F-A9D0-1A490019D8A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41EAD03-6AE0-467B-8545-E0365B8569E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EC676C5-C246-4BF8-8E46-C2DCE4AF008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5FAC3DD-6DCA-417C-9902-97D9080563D5}"/>
                </a:ext>
              </a:extLst>
            </p:cNvPr>
            <p:cNvGrpSpPr/>
            <p:nvPr/>
          </p:nvGrpSpPr>
          <p:grpSpPr>
            <a:xfrm rot="3064416" flipH="1">
              <a:off x="6734999" y="2335351"/>
              <a:ext cx="137160" cy="365760"/>
              <a:chOff x="6276975" y="2308860"/>
              <a:chExt cx="274320" cy="73152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B6CD0DC-0835-42B9-9A0A-F3C9431A720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29C6B3F-FF6C-425E-B0F8-EDBE109B75A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2B7948-1E4C-4E08-B621-4EF38E54BFA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D197BA-F5D9-4131-B5D3-A32CC3A05C79}"/>
                </a:ext>
              </a:extLst>
            </p:cNvPr>
            <p:cNvGrpSpPr/>
            <p:nvPr/>
          </p:nvGrpSpPr>
          <p:grpSpPr>
            <a:xfrm rot="2827789" flipH="1">
              <a:off x="6204569" y="2302735"/>
              <a:ext cx="137160" cy="365760"/>
              <a:chOff x="6276975" y="2308860"/>
              <a:chExt cx="274320" cy="73152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7E7BAB-2892-4B5B-850D-C3DD054C228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728051C-E7F3-450A-8EF8-C80FF842194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B279751-7383-403F-928B-762B29700ED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FFB036-BD12-408F-85D7-5F8D160281FC}"/>
                </a:ext>
              </a:extLst>
            </p:cNvPr>
            <p:cNvGrpSpPr/>
            <p:nvPr/>
          </p:nvGrpSpPr>
          <p:grpSpPr>
            <a:xfrm rot="822769" flipH="1">
              <a:off x="6074485" y="2539628"/>
              <a:ext cx="137160" cy="365760"/>
              <a:chOff x="6276975" y="2308860"/>
              <a:chExt cx="274320" cy="73152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9A8670-FCED-4E2E-AE35-5C85FBF4CFB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7B0FF7-2D8B-4680-B8E6-45ED6C24150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BA04924-0AD3-4D5E-9409-DF0E107838E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EC9A40-2AEB-45B5-9805-99D6E2CF3BF5}"/>
                </a:ext>
              </a:extLst>
            </p:cNvPr>
            <p:cNvGrpSpPr/>
            <p:nvPr/>
          </p:nvGrpSpPr>
          <p:grpSpPr>
            <a:xfrm rot="822769" flipH="1">
              <a:off x="6241123" y="2927477"/>
              <a:ext cx="137160" cy="365760"/>
              <a:chOff x="6276975" y="2308860"/>
              <a:chExt cx="274320" cy="73152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C08FA20-5283-41E1-BFA4-C5FD00D278F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283940-FFF4-4AC2-9AE7-270C0C5004F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EE62D45-5122-471D-A79E-2AD0E32B647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6157E64-27D5-4CAC-8343-3D0E910880CE}"/>
                </a:ext>
              </a:extLst>
            </p:cNvPr>
            <p:cNvGrpSpPr/>
            <p:nvPr/>
          </p:nvGrpSpPr>
          <p:grpSpPr>
            <a:xfrm rot="20777231">
              <a:off x="6461952" y="2922902"/>
              <a:ext cx="137160" cy="365760"/>
              <a:chOff x="6276975" y="2308860"/>
              <a:chExt cx="274320" cy="73152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C065D0B-888D-4A52-9527-C5C9EEB8709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2D1779-AF91-4756-B3D9-2E5ACED4558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E19A991-05E0-4C86-AAB3-983ABFA54EF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C3D4400-0310-4018-9968-D432DEC08E50}"/>
                </a:ext>
              </a:extLst>
            </p:cNvPr>
            <p:cNvGrpSpPr/>
            <p:nvPr/>
          </p:nvGrpSpPr>
          <p:grpSpPr>
            <a:xfrm rot="352598">
              <a:off x="6193589" y="3196813"/>
              <a:ext cx="137160" cy="365760"/>
              <a:chOff x="6276975" y="2308860"/>
              <a:chExt cx="274320" cy="73152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DD48167-C7B7-4C39-B255-3DEB1FB8EE3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234AAA4-79BF-455C-8D2A-05D9E454256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610453B-1B6A-44D3-848A-D703854C59B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C6CDDCA-C6F8-48DD-AEEB-579E9891BF1F}"/>
                </a:ext>
              </a:extLst>
            </p:cNvPr>
            <p:cNvGrpSpPr/>
            <p:nvPr/>
          </p:nvGrpSpPr>
          <p:grpSpPr>
            <a:xfrm rot="20891397">
              <a:off x="6536308" y="3204405"/>
              <a:ext cx="137160" cy="365760"/>
              <a:chOff x="6276975" y="2308860"/>
              <a:chExt cx="274320" cy="73152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CE9E2C4-F178-4DD6-9F7A-F90AE3AED50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ADFA244-FB18-459C-9725-BCE532656A0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58C1931-C84C-40B1-9304-BE95E5F7230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A3075DFC-A2D4-428E-89A4-4C9A7A665A02}"/>
              </a:ext>
            </a:extLst>
          </p:cNvPr>
          <p:cNvSpPr/>
          <p:nvPr/>
        </p:nvSpPr>
        <p:spPr>
          <a:xfrm>
            <a:off x="6816622" y="1950829"/>
            <a:ext cx="274320" cy="2743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B9B3A14-9946-4DFF-B113-6426972889D2}"/>
              </a:ext>
            </a:extLst>
          </p:cNvPr>
          <p:cNvGrpSpPr/>
          <p:nvPr/>
        </p:nvGrpSpPr>
        <p:grpSpPr>
          <a:xfrm>
            <a:off x="6816622" y="2219752"/>
            <a:ext cx="274320" cy="731520"/>
            <a:chOff x="6276975" y="2308860"/>
            <a:chExt cx="274320" cy="73152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5B1D8DC-1F53-4C60-81CE-DBFE95D2163B}"/>
                </a:ext>
              </a:extLst>
            </p:cNvPr>
            <p:cNvSpPr/>
            <p:nvPr/>
          </p:nvSpPr>
          <p:spPr>
            <a:xfrm>
              <a:off x="6276975" y="2446020"/>
              <a:ext cx="27432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FD1DE39-11CE-44FA-AE87-7E045380B629}"/>
                </a:ext>
              </a:extLst>
            </p:cNvPr>
            <p:cNvSpPr/>
            <p:nvPr/>
          </p:nvSpPr>
          <p:spPr>
            <a:xfrm>
              <a:off x="6276975" y="23088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2E28CAB-93B4-4E81-A24D-2EF55B629128}"/>
                </a:ext>
              </a:extLst>
            </p:cNvPr>
            <p:cNvSpPr/>
            <p:nvPr/>
          </p:nvSpPr>
          <p:spPr>
            <a:xfrm>
              <a:off x="6276975" y="27660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9A85C1E-3090-4401-8238-403C1AE0ECF7}"/>
              </a:ext>
            </a:extLst>
          </p:cNvPr>
          <p:cNvGrpSpPr/>
          <p:nvPr/>
        </p:nvGrpSpPr>
        <p:grpSpPr>
          <a:xfrm rot="18875147">
            <a:off x="7036694" y="2215963"/>
            <a:ext cx="137160" cy="387336"/>
            <a:chOff x="6276975" y="2308860"/>
            <a:chExt cx="274320" cy="73152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E4CC9F6-0E64-415D-A664-8D37F65D8D63}"/>
                </a:ext>
              </a:extLst>
            </p:cNvPr>
            <p:cNvSpPr/>
            <p:nvPr/>
          </p:nvSpPr>
          <p:spPr>
            <a:xfrm>
              <a:off x="6276975" y="2446020"/>
              <a:ext cx="27432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001C5A-BF2F-49A8-B8D0-80476C53C693}"/>
                </a:ext>
              </a:extLst>
            </p:cNvPr>
            <p:cNvSpPr/>
            <p:nvPr/>
          </p:nvSpPr>
          <p:spPr>
            <a:xfrm>
              <a:off x="6276975" y="23088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2A20093-DDE5-4722-BC3E-0C10CFFBFFE6}"/>
                </a:ext>
              </a:extLst>
            </p:cNvPr>
            <p:cNvSpPr/>
            <p:nvPr/>
          </p:nvSpPr>
          <p:spPr>
            <a:xfrm>
              <a:off x="6276975" y="27660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0DA2495-1509-4F9A-BA2E-79B8069A86B4}"/>
              </a:ext>
            </a:extLst>
          </p:cNvPr>
          <p:cNvGrpSpPr/>
          <p:nvPr/>
        </p:nvGrpSpPr>
        <p:grpSpPr>
          <a:xfrm rot="3328451" flipH="1">
            <a:off x="7230669" y="2241063"/>
            <a:ext cx="137160" cy="365760"/>
            <a:chOff x="6276975" y="2308860"/>
            <a:chExt cx="274320" cy="73152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6F3FDAB-F5F4-4A3D-98F7-149B1BCF45B3}"/>
                </a:ext>
              </a:extLst>
            </p:cNvPr>
            <p:cNvSpPr/>
            <p:nvPr/>
          </p:nvSpPr>
          <p:spPr>
            <a:xfrm>
              <a:off x="6276975" y="2446020"/>
              <a:ext cx="27432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6BD0A7C-A082-4A97-88AA-0A2C2F68FAD2}"/>
                </a:ext>
              </a:extLst>
            </p:cNvPr>
            <p:cNvSpPr/>
            <p:nvPr/>
          </p:nvSpPr>
          <p:spPr>
            <a:xfrm>
              <a:off x="6276975" y="23088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7BC2BB7-7A6F-4C32-BD51-EC078E35A9BE}"/>
                </a:ext>
              </a:extLst>
            </p:cNvPr>
            <p:cNvSpPr/>
            <p:nvPr/>
          </p:nvSpPr>
          <p:spPr>
            <a:xfrm>
              <a:off x="6276975" y="27660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B54E7C-E2FF-4683-A4F5-1B16A7FE8CCF}"/>
              </a:ext>
            </a:extLst>
          </p:cNvPr>
          <p:cNvGrpSpPr/>
          <p:nvPr/>
        </p:nvGrpSpPr>
        <p:grpSpPr>
          <a:xfrm rot="2632377" flipH="1">
            <a:off x="6736316" y="2220322"/>
            <a:ext cx="137160" cy="365760"/>
            <a:chOff x="6276975" y="2308860"/>
            <a:chExt cx="274320" cy="73152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E4A5A08-8796-41A9-B078-BF4F30D6F6BE}"/>
                </a:ext>
              </a:extLst>
            </p:cNvPr>
            <p:cNvSpPr/>
            <p:nvPr/>
          </p:nvSpPr>
          <p:spPr>
            <a:xfrm>
              <a:off x="6276975" y="2446020"/>
              <a:ext cx="27432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E8C795D-482F-4C07-95F0-569E5E1CAE51}"/>
                </a:ext>
              </a:extLst>
            </p:cNvPr>
            <p:cNvSpPr/>
            <p:nvPr/>
          </p:nvSpPr>
          <p:spPr>
            <a:xfrm>
              <a:off x="6276975" y="23088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7052B0A-03D1-40EE-9607-B2680E4E475C}"/>
                </a:ext>
              </a:extLst>
            </p:cNvPr>
            <p:cNvSpPr/>
            <p:nvPr/>
          </p:nvSpPr>
          <p:spPr>
            <a:xfrm>
              <a:off x="6276975" y="27660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D2680B-9F75-4F48-9323-8695C0D82717}"/>
              </a:ext>
            </a:extLst>
          </p:cNvPr>
          <p:cNvGrpSpPr/>
          <p:nvPr/>
        </p:nvGrpSpPr>
        <p:grpSpPr>
          <a:xfrm rot="822769" flipH="1">
            <a:off x="6625357" y="2428821"/>
            <a:ext cx="137171" cy="365760"/>
            <a:chOff x="6276954" y="2308860"/>
            <a:chExt cx="274341" cy="73152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D944147-EE5A-4205-8631-C65CB1A22FD5}"/>
                </a:ext>
              </a:extLst>
            </p:cNvPr>
            <p:cNvSpPr/>
            <p:nvPr/>
          </p:nvSpPr>
          <p:spPr>
            <a:xfrm>
              <a:off x="6276954" y="2446019"/>
              <a:ext cx="274319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4BD11E6-5DBC-4967-966A-513C6E9AF243}"/>
                </a:ext>
              </a:extLst>
            </p:cNvPr>
            <p:cNvSpPr/>
            <p:nvPr/>
          </p:nvSpPr>
          <p:spPr>
            <a:xfrm>
              <a:off x="6276975" y="23088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C35E243-82DA-4B55-BE66-7E6F896BCB2E}"/>
                </a:ext>
              </a:extLst>
            </p:cNvPr>
            <p:cNvSpPr/>
            <p:nvPr/>
          </p:nvSpPr>
          <p:spPr>
            <a:xfrm>
              <a:off x="6276975" y="27660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B8330F-2E27-472E-80CC-E0A7A3B1126C}"/>
              </a:ext>
            </a:extLst>
          </p:cNvPr>
          <p:cNvGrpSpPr/>
          <p:nvPr/>
        </p:nvGrpSpPr>
        <p:grpSpPr>
          <a:xfrm rot="674548" flipH="1">
            <a:off x="6789890" y="2787447"/>
            <a:ext cx="137160" cy="365760"/>
            <a:chOff x="6276975" y="2308860"/>
            <a:chExt cx="274320" cy="73152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0A967A1-DDE4-4050-9F75-A971BAD2AAA1}"/>
                </a:ext>
              </a:extLst>
            </p:cNvPr>
            <p:cNvSpPr/>
            <p:nvPr/>
          </p:nvSpPr>
          <p:spPr>
            <a:xfrm>
              <a:off x="6276975" y="2446020"/>
              <a:ext cx="27432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AE66784-CB73-4A96-9D0C-B20F4B8284F5}"/>
                </a:ext>
              </a:extLst>
            </p:cNvPr>
            <p:cNvSpPr/>
            <p:nvPr/>
          </p:nvSpPr>
          <p:spPr>
            <a:xfrm>
              <a:off x="6276975" y="23088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BFCF1D4-4EC1-45B2-99F5-45099FEC192E}"/>
                </a:ext>
              </a:extLst>
            </p:cNvPr>
            <p:cNvSpPr/>
            <p:nvPr/>
          </p:nvSpPr>
          <p:spPr>
            <a:xfrm>
              <a:off x="6276975" y="27660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C7BAE37-73B4-4EAA-B4B3-AC1D088E777E}"/>
              </a:ext>
            </a:extLst>
          </p:cNvPr>
          <p:cNvGrpSpPr/>
          <p:nvPr/>
        </p:nvGrpSpPr>
        <p:grpSpPr>
          <a:xfrm rot="20909712">
            <a:off x="6987245" y="2794437"/>
            <a:ext cx="137160" cy="365760"/>
            <a:chOff x="6276975" y="2308860"/>
            <a:chExt cx="274320" cy="73152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4852FEB-B62E-4793-B9D6-81E2076EFE5B}"/>
                </a:ext>
              </a:extLst>
            </p:cNvPr>
            <p:cNvSpPr/>
            <p:nvPr/>
          </p:nvSpPr>
          <p:spPr>
            <a:xfrm>
              <a:off x="6276975" y="2446020"/>
              <a:ext cx="27432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8216DA7-7744-4EF7-941E-CD277DC30350}"/>
                </a:ext>
              </a:extLst>
            </p:cNvPr>
            <p:cNvSpPr/>
            <p:nvPr/>
          </p:nvSpPr>
          <p:spPr>
            <a:xfrm>
              <a:off x="6276975" y="23088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77E396E-53D4-4446-8B2D-BA15010DEE29}"/>
                </a:ext>
              </a:extLst>
            </p:cNvPr>
            <p:cNvSpPr/>
            <p:nvPr/>
          </p:nvSpPr>
          <p:spPr>
            <a:xfrm>
              <a:off x="6276975" y="27660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311AB85-8A0E-42C1-B58E-D41A5CCC54A0}"/>
              </a:ext>
            </a:extLst>
          </p:cNvPr>
          <p:cNvGrpSpPr/>
          <p:nvPr/>
        </p:nvGrpSpPr>
        <p:grpSpPr>
          <a:xfrm rot="352598">
            <a:off x="6754154" y="3029357"/>
            <a:ext cx="137160" cy="365760"/>
            <a:chOff x="6276975" y="2308860"/>
            <a:chExt cx="274320" cy="73152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E26EA87-0E71-4B7E-9E38-4525F05627D4}"/>
                </a:ext>
              </a:extLst>
            </p:cNvPr>
            <p:cNvSpPr/>
            <p:nvPr/>
          </p:nvSpPr>
          <p:spPr>
            <a:xfrm>
              <a:off x="6276975" y="2446020"/>
              <a:ext cx="27432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A133D98-7F3E-4F10-B27A-6327F7F58B28}"/>
                </a:ext>
              </a:extLst>
            </p:cNvPr>
            <p:cNvSpPr/>
            <p:nvPr/>
          </p:nvSpPr>
          <p:spPr>
            <a:xfrm>
              <a:off x="6276975" y="23088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625815E-86AA-4F19-9D97-C85E93B3D16B}"/>
                </a:ext>
              </a:extLst>
            </p:cNvPr>
            <p:cNvSpPr/>
            <p:nvPr/>
          </p:nvSpPr>
          <p:spPr>
            <a:xfrm>
              <a:off x="6276975" y="27660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3D76BAB-A8F6-432C-9F2B-F497AD5B5BC6}"/>
              </a:ext>
            </a:extLst>
          </p:cNvPr>
          <p:cNvGrpSpPr/>
          <p:nvPr/>
        </p:nvGrpSpPr>
        <p:grpSpPr>
          <a:xfrm rot="20891397">
            <a:off x="7037061" y="3038462"/>
            <a:ext cx="137160" cy="365760"/>
            <a:chOff x="6276975" y="2308860"/>
            <a:chExt cx="274320" cy="73152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3983CF4-B96B-4B93-AD03-31E3876938BF}"/>
                </a:ext>
              </a:extLst>
            </p:cNvPr>
            <p:cNvSpPr/>
            <p:nvPr/>
          </p:nvSpPr>
          <p:spPr>
            <a:xfrm>
              <a:off x="6276975" y="2446020"/>
              <a:ext cx="27432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C889E44-07A8-41C6-A741-300634F49AD7}"/>
                </a:ext>
              </a:extLst>
            </p:cNvPr>
            <p:cNvSpPr/>
            <p:nvPr/>
          </p:nvSpPr>
          <p:spPr>
            <a:xfrm>
              <a:off x="6276975" y="23088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CE46FA6-5208-4B23-B70B-2E5BC56893A4}"/>
                </a:ext>
              </a:extLst>
            </p:cNvPr>
            <p:cNvSpPr/>
            <p:nvPr/>
          </p:nvSpPr>
          <p:spPr>
            <a:xfrm>
              <a:off x="6276975" y="2766060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그룹 111">
            <a:extLst>
              <a:ext uri="{FF2B5EF4-FFF2-40B4-BE49-F238E27FC236}">
                <a16:creationId xmlns:a16="http://schemas.microsoft.com/office/drawing/2014/main" id="{48DA8D27-32E3-4B04-86C7-AEB162FC61F3}"/>
              </a:ext>
            </a:extLst>
          </p:cNvPr>
          <p:cNvGrpSpPr/>
          <p:nvPr/>
        </p:nvGrpSpPr>
        <p:grpSpPr>
          <a:xfrm>
            <a:off x="7352505" y="2112092"/>
            <a:ext cx="192886" cy="297542"/>
            <a:chOff x="7916612" y="1510288"/>
            <a:chExt cx="1809747" cy="2791671"/>
          </a:xfrm>
        </p:grpSpPr>
        <p:sp>
          <p:nvSpPr>
            <p:cNvPr id="137" name="사각형: 둥근 모서리 105">
              <a:extLst>
                <a:ext uri="{FF2B5EF4-FFF2-40B4-BE49-F238E27FC236}">
                  <a16:creationId xmlns:a16="http://schemas.microsoft.com/office/drawing/2014/main" id="{6D692362-C598-459D-A1F1-52657D3AFDCD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직사각형 106">
              <a:extLst>
                <a:ext uri="{FF2B5EF4-FFF2-40B4-BE49-F238E27FC236}">
                  <a16:creationId xmlns:a16="http://schemas.microsoft.com/office/drawing/2014/main" id="{81E7E9FF-59A5-48B4-9A0C-4E511F550BC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사각형: 둥근 모서리 107">
              <a:extLst>
                <a:ext uri="{FF2B5EF4-FFF2-40B4-BE49-F238E27FC236}">
                  <a16:creationId xmlns:a16="http://schemas.microsoft.com/office/drawing/2014/main" id="{851D5003-317C-42D9-ACE7-83E6610C715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08">
              <a:extLst>
                <a:ext uri="{FF2B5EF4-FFF2-40B4-BE49-F238E27FC236}">
                  <a16:creationId xmlns:a16="http://schemas.microsoft.com/office/drawing/2014/main" id="{061B2A3B-4B72-46D8-A6AC-B209E25B6CD2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09">
              <a:extLst>
                <a:ext uri="{FF2B5EF4-FFF2-40B4-BE49-F238E27FC236}">
                  <a16:creationId xmlns:a16="http://schemas.microsoft.com/office/drawing/2014/main" id="{CD26EB03-8807-4F2C-8B1F-DFC566BF754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10">
              <a:extLst>
                <a:ext uri="{FF2B5EF4-FFF2-40B4-BE49-F238E27FC236}">
                  <a16:creationId xmlns:a16="http://schemas.microsoft.com/office/drawing/2014/main" id="{54766355-81E3-46C8-8C90-0485ECE35BC9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5" name="그룹 111">
            <a:extLst>
              <a:ext uri="{FF2B5EF4-FFF2-40B4-BE49-F238E27FC236}">
                <a16:creationId xmlns:a16="http://schemas.microsoft.com/office/drawing/2014/main" id="{238F3F75-D8A6-457C-A4C0-AA73D4693DFC}"/>
              </a:ext>
            </a:extLst>
          </p:cNvPr>
          <p:cNvGrpSpPr/>
          <p:nvPr/>
        </p:nvGrpSpPr>
        <p:grpSpPr>
          <a:xfrm>
            <a:off x="1010887" y="3221812"/>
            <a:ext cx="1809747" cy="2791671"/>
            <a:chOff x="7916612" y="1510288"/>
            <a:chExt cx="1809747" cy="2791671"/>
          </a:xfrm>
        </p:grpSpPr>
        <p:sp>
          <p:nvSpPr>
            <p:cNvPr id="146" name="사각형: 둥근 모서리 105">
              <a:extLst>
                <a:ext uri="{FF2B5EF4-FFF2-40B4-BE49-F238E27FC236}">
                  <a16:creationId xmlns:a16="http://schemas.microsoft.com/office/drawing/2014/main" id="{8E10058E-BBBD-46A2-B153-3F490C58CDEE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직사각형 106">
              <a:extLst>
                <a:ext uri="{FF2B5EF4-FFF2-40B4-BE49-F238E27FC236}">
                  <a16:creationId xmlns:a16="http://schemas.microsoft.com/office/drawing/2014/main" id="{B540A423-D128-4988-8364-87085573314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사각형: 둥근 모서리 107">
              <a:extLst>
                <a:ext uri="{FF2B5EF4-FFF2-40B4-BE49-F238E27FC236}">
                  <a16:creationId xmlns:a16="http://schemas.microsoft.com/office/drawing/2014/main" id="{AF34A555-CC47-4235-88E0-FDCD42D3BECE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08">
              <a:extLst>
                <a:ext uri="{FF2B5EF4-FFF2-40B4-BE49-F238E27FC236}">
                  <a16:creationId xmlns:a16="http://schemas.microsoft.com/office/drawing/2014/main" id="{4F2F00D4-EB08-472A-BE5D-317B78D0412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09">
              <a:extLst>
                <a:ext uri="{FF2B5EF4-FFF2-40B4-BE49-F238E27FC236}">
                  <a16:creationId xmlns:a16="http://schemas.microsoft.com/office/drawing/2014/main" id="{63AEE535-1669-4375-9BF7-91D42CD1BF3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10">
              <a:extLst>
                <a:ext uri="{FF2B5EF4-FFF2-40B4-BE49-F238E27FC236}">
                  <a16:creationId xmlns:a16="http://schemas.microsoft.com/office/drawing/2014/main" id="{B8578863-FE9E-4B37-B429-EE802766AEC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96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9A6C205-8893-4B77-8581-62ED5FE26397}"/>
              </a:ext>
            </a:extLst>
          </p:cNvPr>
          <p:cNvSpPr/>
          <p:nvPr/>
        </p:nvSpPr>
        <p:spPr>
          <a:xfrm>
            <a:off x="0" y="2394218"/>
            <a:ext cx="5281613" cy="229720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36">
            <a:extLst>
              <a:ext uri="{FF2B5EF4-FFF2-40B4-BE49-F238E27FC236}">
                <a16:creationId xmlns:a16="http://schemas.microsoft.com/office/drawing/2014/main" id="{F210E7DD-CE96-4CD1-8057-231357D40E4D}"/>
              </a:ext>
            </a:extLst>
          </p:cNvPr>
          <p:cNvGrpSpPr/>
          <p:nvPr/>
        </p:nvGrpSpPr>
        <p:grpSpPr>
          <a:xfrm>
            <a:off x="392379" y="3181350"/>
            <a:ext cx="461846" cy="878004"/>
            <a:chOff x="4242743" y="0"/>
            <a:chExt cx="3164666" cy="6016272"/>
          </a:xfrm>
        </p:grpSpPr>
        <p:sp>
          <p:nvSpPr>
            <p:cNvPr id="6" name="직사각형 337">
              <a:extLst>
                <a:ext uri="{FF2B5EF4-FFF2-40B4-BE49-F238E27FC236}">
                  <a16:creationId xmlns:a16="http://schemas.microsoft.com/office/drawing/2014/main" id="{BCC67CF9-44C5-42DE-BB0E-C03679A51AF1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이등변 삼각형 338">
              <a:extLst>
                <a:ext uri="{FF2B5EF4-FFF2-40B4-BE49-F238E27FC236}">
                  <a16:creationId xmlns:a16="http://schemas.microsoft.com/office/drawing/2014/main" id="{274A3302-1670-4626-9D02-F2ACD7E1CD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339">
              <a:extLst>
                <a:ext uri="{FF2B5EF4-FFF2-40B4-BE49-F238E27FC236}">
                  <a16:creationId xmlns:a16="http://schemas.microsoft.com/office/drawing/2014/main" id="{9AFDE6CC-7EE5-43A8-A7A4-603D2713C453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340">
              <a:extLst>
                <a:ext uri="{FF2B5EF4-FFF2-40B4-BE49-F238E27FC236}">
                  <a16:creationId xmlns:a16="http://schemas.microsoft.com/office/drawing/2014/main" id="{71D484C0-683B-40D9-91A4-F5C8B6ADCA8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341">
              <a:extLst>
                <a:ext uri="{FF2B5EF4-FFF2-40B4-BE49-F238E27FC236}">
                  <a16:creationId xmlns:a16="http://schemas.microsoft.com/office/drawing/2014/main" id="{396B276E-A5EF-46E0-9AEE-4B6F910572F3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342">
              <a:extLst>
                <a:ext uri="{FF2B5EF4-FFF2-40B4-BE49-F238E27FC236}">
                  <a16:creationId xmlns:a16="http://schemas.microsoft.com/office/drawing/2014/main" id="{C7756106-9999-48A6-92C1-04345F1369A1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343">
              <a:extLst>
                <a:ext uri="{FF2B5EF4-FFF2-40B4-BE49-F238E27FC236}">
                  <a16:creationId xmlns:a16="http://schemas.microsoft.com/office/drawing/2014/main" id="{D7A5E7EE-6F84-4A31-B000-D346FDDEB9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이등변 삼각형 344">
              <a:extLst>
                <a:ext uri="{FF2B5EF4-FFF2-40B4-BE49-F238E27FC236}">
                  <a16:creationId xmlns:a16="http://schemas.microsoft.com/office/drawing/2014/main" id="{B6DB28DE-E88C-426D-8FAE-94A27008BDA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이등변 삼각형 345">
              <a:extLst>
                <a:ext uri="{FF2B5EF4-FFF2-40B4-BE49-F238E27FC236}">
                  <a16:creationId xmlns:a16="http://schemas.microsoft.com/office/drawing/2014/main" id="{2522AE5D-4A20-4A98-9F14-148C0889D7F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346">
              <a:extLst>
                <a:ext uri="{FF2B5EF4-FFF2-40B4-BE49-F238E27FC236}">
                  <a16:creationId xmlns:a16="http://schemas.microsoft.com/office/drawing/2014/main" id="{A752A3AA-12ED-44EE-8111-C8C5A5CEC32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347">
              <a:extLst>
                <a:ext uri="{FF2B5EF4-FFF2-40B4-BE49-F238E27FC236}">
                  <a16:creationId xmlns:a16="http://schemas.microsoft.com/office/drawing/2014/main" id="{2521E356-BE6D-4EB1-B81A-3C0ECCE98418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348">
              <a:extLst>
                <a:ext uri="{FF2B5EF4-FFF2-40B4-BE49-F238E27FC236}">
                  <a16:creationId xmlns:a16="http://schemas.microsoft.com/office/drawing/2014/main" id="{6D212741-A69A-4387-B30C-2C9F4015700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349">
              <a:extLst>
                <a:ext uri="{FF2B5EF4-FFF2-40B4-BE49-F238E27FC236}">
                  <a16:creationId xmlns:a16="http://schemas.microsoft.com/office/drawing/2014/main" id="{A8ECE5E0-7FF1-4854-AD30-FD9C6161F276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83" name="이등변 삼각형 414">
                <a:extLst>
                  <a:ext uri="{FF2B5EF4-FFF2-40B4-BE49-F238E27FC236}">
                    <a16:creationId xmlns:a16="http://schemas.microsoft.com/office/drawing/2014/main" id="{CB28AE66-F991-4FC4-84A7-0267783F80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이등변 삼각형 415">
                <a:extLst>
                  <a:ext uri="{FF2B5EF4-FFF2-40B4-BE49-F238E27FC236}">
                    <a16:creationId xmlns:a16="http://schemas.microsoft.com/office/drawing/2014/main" id="{1D2BBB2E-8288-4D02-87A4-CA9E5C6DAC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350">
              <a:extLst>
                <a:ext uri="{FF2B5EF4-FFF2-40B4-BE49-F238E27FC236}">
                  <a16:creationId xmlns:a16="http://schemas.microsoft.com/office/drawing/2014/main" id="{AB1B7262-F3FE-4D80-9DDC-2ABA615115B2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351">
              <a:extLst>
                <a:ext uri="{FF2B5EF4-FFF2-40B4-BE49-F238E27FC236}">
                  <a16:creationId xmlns:a16="http://schemas.microsoft.com/office/drawing/2014/main" id="{46EC9902-DFF4-4564-A158-281854EDA7F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352">
              <a:extLst>
                <a:ext uri="{FF2B5EF4-FFF2-40B4-BE49-F238E27FC236}">
                  <a16:creationId xmlns:a16="http://schemas.microsoft.com/office/drawing/2014/main" id="{ECF82C90-8448-4F76-83CA-A0AA14E0AE4E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353">
              <a:extLst>
                <a:ext uri="{FF2B5EF4-FFF2-40B4-BE49-F238E27FC236}">
                  <a16:creationId xmlns:a16="http://schemas.microsoft.com/office/drawing/2014/main" id="{1722D72D-4A07-45B9-9AB0-257E3F6338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354">
              <a:extLst>
                <a:ext uri="{FF2B5EF4-FFF2-40B4-BE49-F238E27FC236}">
                  <a16:creationId xmlns:a16="http://schemas.microsoft.com/office/drawing/2014/main" id="{F336E89A-178D-471F-8FC6-D83E9691EEF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355">
              <a:extLst>
                <a:ext uri="{FF2B5EF4-FFF2-40B4-BE49-F238E27FC236}">
                  <a16:creationId xmlns:a16="http://schemas.microsoft.com/office/drawing/2014/main" id="{FA608806-8621-4A5F-8446-B6B3251C6E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356">
              <a:extLst>
                <a:ext uri="{FF2B5EF4-FFF2-40B4-BE49-F238E27FC236}">
                  <a16:creationId xmlns:a16="http://schemas.microsoft.com/office/drawing/2014/main" id="{1AFC1D5F-3198-4AE4-8962-85A6D3DA2832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357">
              <a:extLst>
                <a:ext uri="{FF2B5EF4-FFF2-40B4-BE49-F238E27FC236}">
                  <a16:creationId xmlns:a16="http://schemas.microsoft.com/office/drawing/2014/main" id="{0F536E26-90E4-422E-8FAA-A97329D8C6D8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이등변 삼각형 358">
              <a:extLst>
                <a:ext uri="{FF2B5EF4-FFF2-40B4-BE49-F238E27FC236}">
                  <a16:creationId xmlns:a16="http://schemas.microsoft.com/office/drawing/2014/main" id="{D2989600-7B50-4330-ABF9-57B70CA7C25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이등변 삼각형 359">
              <a:extLst>
                <a:ext uri="{FF2B5EF4-FFF2-40B4-BE49-F238E27FC236}">
                  <a16:creationId xmlns:a16="http://schemas.microsoft.com/office/drawing/2014/main" id="{3C380D88-320E-4AD2-958A-6EA5AE7B6B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이등변 삼각형 360">
              <a:extLst>
                <a:ext uri="{FF2B5EF4-FFF2-40B4-BE49-F238E27FC236}">
                  <a16:creationId xmlns:a16="http://schemas.microsoft.com/office/drawing/2014/main" id="{67D9913E-76D9-429D-B15C-293601412ED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이등변 삼각형 361">
              <a:extLst>
                <a:ext uri="{FF2B5EF4-FFF2-40B4-BE49-F238E27FC236}">
                  <a16:creationId xmlns:a16="http://schemas.microsoft.com/office/drawing/2014/main" id="{B8605039-3C1F-4E0D-B8D1-FDF85D6AEE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62">
              <a:extLst>
                <a:ext uri="{FF2B5EF4-FFF2-40B4-BE49-F238E27FC236}">
                  <a16:creationId xmlns:a16="http://schemas.microsoft.com/office/drawing/2014/main" id="{138C9BED-EE3D-439A-8CF2-8E386AE9DDA5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이등변 삼각형 363">
              <a:extLst>
                <a:ext uri="{FF2B5EF4-FFF2-40B4-BE49-F238E27FC236}">
                  <a16:creationId xmlns:a16="http://schemas.microsoft.com/office/drawing/2014/main" id="{04CB4386-D6D8-47B4-BA45-63AC4A83D28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64">
              <a:extLst>
                <a:ext uri="{FF2B5EF4-FFF2-40B4-BE49-F238E27FC236}">
                  <a16:creationId xmlns:a16="http://schemas.microsoft.com/office/drawing/2014/main" id="{708F1E2D-9E38-44CA-BBB5-2EECD181BD83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이등변 삼각형 365">
              <a:extLst>
                <a:ext uri="{FF2B5EF4-FFF2-40B4-BE49-F238E27FC236}">
                  <a16:creationId xmlns:a16="http://schemas.microsoft.com/office/drawing/2014/main" id="{53EDDB69-D53A-4208-9570-03BAEB431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이등변 삼각형 366">
              <a:extLst>
                <a:ext uri="{FF2B5EF4-FFF2-40B4-BE49-F238E27FC236}">
                  <a16:creationId xmlns:a16="http://schemas.microsoft.com/office/drawing/2014/main" id="{6E4C24F0-02C4-47EA-9A49-8ED76DE67AB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이등변 삼각형 367">
              <a:extLst>
                <a:ext uri="{FF2B5EF4-FFF2-40B4-BE49-F238E27FC236}">
                  <a16:creationId xmlns:a16="http://schemas.microsoft.com/office/drawing/2014/main" id="{F1FCDCC0-8CD8-4C54-844D-6DD472947DC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8">
              <a:extLst>
                <a:ext uri="{FF2B5EF4-FFF2-40B4-BE49-F238E27FC236}">
                  <a16:creationId xmlns:a16="http://schemas.microsoft.com/office/drawing/2014/main" id="{978B535A-444C-4B4F-AA2C-2E519238940F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69">
              <a:extLst>
                <a:ext uri="{FF2B5EF4-FFF2-40B4-BE49-F238E27FC236}">
                  <a16:creationId xmlns:a16="http://schemas.microsoft.com/office/drawing/2014/main" id="{D5FDDA9B-7F52-42C6-B646-29FF54789469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이등변 삼각형 370">
              <a:extLst>
                <a:ext uri="{FF2B5EF4-FFF2-40B4-BE49-F238E27FC236}">
                  <a16:creationId xmlns:a16="http://schemas.microsoft.com/office/drawing/2014/main" id="{23A25E2A-00F0-42BF-8A64-5EF0228EC8C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이등변 삼각형 371">
              <a:extLst>
                <a:ext uri="{FF2B5EF4-FFF2-40B4-BE49-F238E27FC236}">
                  <a16:creationId xmlns:a16="http://schemas.microsoft.com/office/drawing/2014/main" id="{1CC31A0F-F472-403E-8260-14931D596F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이등변 삼각형 372">
              <a:extLst>
                <a:ext uri="{FF2B5EF4-FFF2-40B4-BE49-F238E27FC236}">
                  <a16:creationId xmlns:a16="http://schemas.microsoft.com/office/drawing/2014/main" id="{97F21C81-F5C8-44AC-8038-209CFB0740E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이등변 삼각형 373">
              <a:extLst>
                <a:ext uri="{FF2B5EF4-FFF2-40B4-BE49-F238E27FC236}">
                  <a16:creationId xmlns:a16="http://schemas.microsoft.com/office/drawing/2014/main" id="{EA2746DC-1203-4059-8E7F-A60C2141CCA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374">
              <a:extLst>
                <a:ext uri="{FF2B5EF4-FFF2-40B4-BE49-F238E27FC236}">
                  <a16:creationId xmlns:a16="http://schemas.microsoft.com/office/drawing/2014/main" id="{EE83597E-558D-419B-99D6-22FDB3ABDC0F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이등변 삼각형 375">
              <a:extLst>
                <a:ext uri="{FF2B5EF4-FFF2-40B4-BE49-F238E27FC236}">
                  <a16:creationId xmlns:a16="http://schemas.microsoft.com/office/drawing/2014/main" id="{F6E3EB7B-9AC4-420B-BEEF-9B13294C952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376">
              <a:extLst>
                <a:ext uri="{FF2B5EF4-FFF2-40B4-BE49-F238E27FC236}">
                  <a16:creationId xmlns:a16="http://schemas.microsoft.com/office/drawing/2014/main" id="{19305424-26B1-4A55-AA95-6B482FF0F3B1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이등변 삼각형 377">
              <a:extLst>
                <a:ext uri="{FF2B5EF4-FFF2-40B4-BE49-F238E27FC236}">
                  <a16:creationId xmlns:a16="http://schemas.microsoft.com/office/drawing/2014/main" id="{1C7E18DE-314E-4DE0-AA61-EB703641EC7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이등변 삼각형 378">
              <a:extLst>
                <a:ext uri="{FF2B5EF4-FFF2-40B4-BE49-F238E27FC236}">
                  <a16:creationId xmlns:a16="http://schemas.microsoft.com/office/drawing/2014/main" id="{CA969EE3-1A04-4817-A762-23CCCBEE2B7C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이등변 삼각형 379">
              <a:extLst>
                <a:ext uri="{FF2B5EF4-FFF2-40B4-BE49-F238E27FC236}">
                  <a16:creationId xmlns:a16="http://schemas.microsoft.com/office/drawing/2014/main" id="{1B81FFE5-08F5-4619-9E4E-9E57A0BF8D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380">
              <a:extLst>
                <a:ext uri="{FF2B5EF4-FFF2-40B4-BE49-F238E27FC236}">
                  <a16:creationId xmlns:a16="http://schemas.microsoft.com/office/drawing/2014/main" id="{A2013307-A4DE-43E0-BA28-48594DA2DF7D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381">
              <a:extLst>
                <a:ext uri="{FF2B5EF4-FFF2-40B4-BE49-F238E27FC236}">
                  <a16:creationId xmlns:a16="http://schemas.microsoft.com/office/drawing/2014/main" id="{DCE29742-B0CC-4A2E-93F4-9112219F1396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이등변 삼각형 382">
              <a:extLst>
                <a:ext uri="{FF2B5EF4-FFF2-40B4-BE49-F238E27FC236}">
                  <a16:creationId xmlns:a16="http://schemas.microsoft.com/office/drawing/2014/main" id="{B36AF564-593E-4510-A7EC-771454AD5B0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383">
              <a:extLst>
                <a:ext uri="{FF2B5EF4-FFF2-40B4-BE49-F238E27FC236}">
                  <a16:creationId xmlns:a16="http://schemas.microsoft.com/office/drawing/2014/main" id="{D60EF2DE-0D8B-44D9-8460-36BA82EF390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이등변 삼각형 384">
              <a:extLst>
                <a:ext uri="{FF2B5EF4-FFF2-40B4-BE49-F238E27FC236}">
                  <a16:creationId xmlns:a16="http://schemas.microsoft.com/office/drawing/2014/main" id="{20E358FF-19E9-432D-A6A4-358E50533B5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이등변 삼각형 385">
              <a:extLst>
                <a:ext uri="{FF2B5EF4-FFF2-40B4-BE49-F238E27FC236}">
                  <a16:creationId xmlns:a16="http://schemas.microsoft.com/office/drawing/2014/main" id="{895F2D87-C0BC-4B78-A594-F71114C5E8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" name="그룹 386">
              <a:extLst>
                <a:ext uri="{FF2B5EF4-FFF2-40B4-BE49-F238E27FC236}">
                  <a16:creationId xmlns:a16="http://schemas.microsoft.com/office/drawing/2014/main" id="{229E29C6-4A6B-42C3-96D6-7024824DFF34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73" name="직사각형 404">
                <a:extLst>
                  <a:ext uri="{FF2B5EF4-FFF2-40B4-BE49-F238E27FC236}">
                    <a16:creationId xmlns:a16="http://schemas.microsoft.com/office/drawing/2014/main" id="{8D35BF68-5A3D-40CB-BD87-F115CA10F585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이등변 삼각형 405">
                <a:extLst>
                  <a:ext uri="{FF2B5EF4-FFF2-40B4-BE49-F238E27FC236}">
                    <a16:creationId xmlns:a16="http://schemas.microsoft.com/office/drawing/2014/main" id="{52090BE8-90FB-4155-B771-48047C9CC2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406">
                <a:extLst>
                  <a:ext uri="{FF2B5EF4-FFF2-40B4-BE49-F238E27FC236}">
                    <a16:creationId xmlns:a16="http://schemas.microsoft.com/office/drawing/2014/main" id="{C34F3AF8-7D79-44E1-88ED-90D3E0CEF0C8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이등변 삼각형 407">
                <a:extLst>
                  <a:ext uri="{FF2B5EF4-FFF2-40B4-BE49-F238E27FC236}">
                    <a16:creationId xmlns:a16="http://schemas.microsoft.com/office/drawing/2014/main" id="{2B50316E-9CF5-4C8C-AC78-E2F2D02E05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이등변 삼각형 408">
                <a:extLst>
                  <a:ext uri="{FF2B5EF4-FFF2-40B4-BE49-F238E27FC236}">
                    <a16:creationId xmlns:a16="http://schemas.microsoft.com/office/drawing/2014/main" id="{E5D029BD-0212-4CCD-BD96-1C03CC81AF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이등변 삼각형 409">
                <a:extLst>
                  <a:ext uri="{FF2B5EF4-FFF2-40B4-BE49-F238E27FC236}">
                    <a16:creationId xmlns:a16="http://schemas.microsoft.com/office/drawing/2014/main" id="{6B869CA3-B3B6-4D4C-81FD-B1AD7B8342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이등변 삼각형 410">
                <a:extLst>
                  <a:ext uri="{FF2B5EF4-FFF2-40B4-BE49-F238E27FC236}">
                    <a16:creationId xmlns:a16="http://schemas.microsoft.com/office/drawing/2014/main" id="{5EE84D75-28BB-4FC8-A00A-33C5493C9D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411">
                <a:extLst>
                  <a:ext uri="{FF2B5EF4-FFF2-40B4-BE49-F238E27FC236}">
                    <a16:creationId xmlns:a16="http://schemas.microsoft.com/office/drawing/2014/main" id="{D2FA2359-046F-4EB8-9529-944F0E6FBBE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412">
                <a:extLst>
                  <a:ext uri="{FF2B5EF4-FFF2-40B4-BE49-F238E27FC236}">
                    <a16:creationId xmlns:a16="http://schemas.microsoft.com/office/drawing/2014/main" id="{5EBCC7C6-FB28-4C8D-9D56-9B7F733965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이등변 삼각형 413">
                <a:extLst>
                  <a:ext uri="{FF2B5EF4-FFF2-40B4-BE49-F238E27FC236}">
                    <a16:creationId xmlns:a16="http://schemas.microsoft.com/office/drawing/2014/main" id="{199F251B-42F5-4EAE-B72E-BB217B514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56" name="직선 연결선 387">
              <a:extLst>
                <a:ext uri="{FF2B5EF4-FFF2-40B4-BE49-F238E27FC236}">
                  <a16:creationId xmlns:a16="http://schemas.microsoft.com/office/drawing/2014/main" id="{4216BE03-8866-44B1-9092-A64FBCC18E26}"/>
                </a:ext>
              </a:extLst>
            </p:cNvPr>
            <p:cNvCxnSpPr>
              <a:cxnSpLocks/>
              <a:stCxn id="74" idx="2"/>
              <a:endCxn id="84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388">
              <a:extLst>
                <a:ext uri="{FF2B5EF4-FFF2-40B4-BE49-F238E27FC236}">
                  <a16:creationId xmlns:a16="http://schemas.microsoft.com/office/drawing/2014/main" id="{57802A78-3281-4ADD-848A-1DA5E58C6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389">
              <a:extLst>
                <a:ext uri="{FF2B5EF4-FFF2-40B4-BE49-F238E27FC236}">
                  <a16:creationId xmlns:a16="http://schemas.microsoft.com/office/drawing/2014/main" id="{DD531B16-ED26-4B0C-9087-D86D63086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90">
              <a:extLst>
                <a:ext uri="{FF2B5EF4-FFF2-40B4-BE49-F238E27FC236}">
                  <a16:creationId xmlns:a16="http://schemas.microsoft.com/office/drawing/2014/main" id="{D22805DC-E631-4FDF-86BA-0C75FEDB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391">
              <a:extLst>
                <a:ext uri="{FF2B5EF4-FFF2-40B4-BE49-F238E27FC236}">
                  <a16:creationId xmlns:a16="http://schemas.microsoft.com/office/drawing/2014/main" id="{C1695907-48A5-4E42-806E-21C661D0B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392">
              <a:extLst>
                <a:ext uri="{FF2B5EF4-FFF2-40B4-BE49-F238E27FC236}">
                  <a16:creationId xmlns:a16="http://schemas.microsoft.com/office/drawing/2014/main" id="{A701AF32-B705-4688-8526-6EBC097A6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393">
              <a:extLst>
                <a:ext uri="{FF2B5EF4-FFF2-40B4-BE49-F238E27FC236}">
                  <a16:creationId xmlns:a16="http://schemas.microsoft.com/office/drawing/2014/main" id="{02FDF5F6-38AC-48F7-B2C9-770ADF4C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394">
              <a:extLst>
                <a:ext uri="{FF2B5EF4-FFF2-40B4-BE49-F238E27FC236}">
                  <a16:creationId xmlns:a16="http://schemas.microsoft.com/office/drawing/2014/main" id="{AC1469E2-97FB-40E5-9944-077716F48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395">
              <a:extLst>
                <a:ext uri="{FF2B5EF4-FFF2-40B4-BE49-F238E27FC236}">
                  <a16:creationId xmlns:a16="http://schemas.microsoft.com/office/drawing/2014/main" id="{E97909EA-7AE5-4198-A141-EC067D5E0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396">
              <a:extLst>
                <a:ext uri="{FF2B5EF4-FFF2-40B4-BE49-F238E27FC236}">
                  <a16:creationId xmlns:a16="http://schemas.microsoft.com/office/drawing/2014/main" id="{9DBEC2A7-C68E-473F-B308-AAEDE34E08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66" name="그룹 397">
                <a:extLst>
                  <a:ext uri="{FF2B5EF4-FFF2-40B4-BE49-F238E27FC236}">
                    <a16:creationId xmlns:a16="http://schemas.microsoft.com/office/drawing/2014/main" id="{911C614B-BB1C-41BE-9CED-76877E8F6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71" name="이등변 삼각형 402">
                  <a:extLst>
                    <a:ext uri="{FF2B5EF4-FFF2-40B4-BE49-F238E27FC236}">
                      <a16:creationId xmlns:a16="http://schemas.microsoft.com/office/drawing/2014/main" id="{C8F8CDC8-70C1-4927-98CE-27D6F174BC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이등변 삼각형 403">
                  <a:extLst>
                    <a:ext uri="{FF2B5EF4-FFF2-40B4-BE49-F238E27FC236}">
                      <a16:creationId xmlns:a16="http://schemas.microsoft.com/office/drawing/2014/main" id="{C124A1A1-88CB-4B1A-9385-4086130EAB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7" name="그룹 398">
                <a:extLst>
                  <a:ext uri="{FF2B5EF4-FFF2-40B4-BE49-F238E27FC236}">
                    <a16:creationId xmlns:a16="http://schemas.microsoft.com/office/drawing/2014/main" id="{740A7F44-A69F-4555-B36C-96683FD331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69" name="이등변 삼각형 400">
                  <a:extLst>
                    <a:ext uri="{FF2B5EF4-FFF2-40B4-BE49-F238E27FC236}">
                      <a16:creationId xmlns:a16="http://schemas.microsoft.com/office/drawing/2014/main" id="{1A8715D9-3776-43B4-AD63-263AC35818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이등변 삼각형 401">
                  <a:extLst>
                    <a:ext uri="{FF2B5EF4-FFF2-40B4-BE49-F238E27FC236}">
                      <a16:creationId xmlns:a16="http://schemas.microsoft.com/office/drawing/2014/main" id="{D0F0C8D4-0426-428C-96A9-011C2B5392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68" name="직선 연결선 399">
                <a:extLst>
                  <a:ext uri="{FF2B5EF4-FFF2-40B4-BE49-F238E27FC236}">
                    <a16:creationId xmlns:a16="http://schemas.microsoft.com/office/drawing/2014/main" id="{80C90C71-5C8C-479C-B016-511D2D950DF4}"/>
                  </a:ext>
                </a:extLst>
              </p:cNvPr>
              <p:cNvCxnSpPr>
                <a:cxnSpLocks/>
                <a:stCxn id="70" idx="1"/>
                <a:endCxn id="69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A625B09-2620-423E-B892-C0AB274A2950}"/>
              </a:ext>
            </a:extLst>
          </p:cNvPr>
          <p:cNvGrpSpPr/>
          <p:nvPr/>
        </p:nvGrpSpPr>
        <p:grpSpPr>
          <a:xfrm>
            <a:off x="358515" y="2734409"/>
            <a:ext cx="527727" cy="583404"/>
            <a:chOff x="3754828" y="1947852"/>
            <a:chExt cx="1322751" cy="1462307"/>
          </a:xfrm>
        </p:grpSpPr>
        <p:sp>
          <p:nvSpPr>
            <p:cNvPr id="86" name="직사각형 20">
              <a:extLst>
                <a:ext uri="{FF2B5EF4-FFF2-40B4-BE49-F238E27FC236}">
                  <a16:creationId xmlns:a16="http://schemas.microsoft.com/office/drawing/2014/main" id="{21216F57-2847-45A1-8308-60C1A099DE3B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3">
              <a:extLst>
                <a:ext uri="{FF2B5EF4-FFF2-40B4-BE49-F238E27FC236}">
                  <a16:creationId xmlns:a16="http://schemas.microsoft.com/office/drawing/2014/main" id="{E3DCDC33-4CB3-4EEF-B524-9D33AFFD3A99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4399254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88" name="3D 모델 6" descr="Video camera">
                  <a:extLst>
                    <a:ext uri="{FF2B5EF4-FFF2-40B4-BE49-F238E27FC236}">
                      <a16:creationId xmlns:a16="http://schemas.microsoft.com/office/drawing/2014/main" id="{3670EB65-65AE-45EA-926D-54450449ACF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2945" y="2734409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9" name="직사각형 17">
              <a:extLst>
                <a:ext uri="{FF2B5EF4-FFF2-40B4-BE49-F238E27FC236}">
                  <a16:creationId xmlns:a16="http://schemas.microsoft.com/office/drawing/2014/main" id="{65D934AF-A348-4929-B253-4AACC4BBF4B9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19">
              <a:extLst>
                <a:ext uri="{FF2B5EF4-FFF2-40B4-BE49-F238E27FC236}">
                  <a16:creationId xmlns:a16="http://schemas.microsoft.com/office/drawing/2014/main" id="{C758ABFD-41F8-43BD-AAF4-8509C3615E7F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85010CA-1ABD-49A9-954F-2B52D33E870E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116" name="평행 사변형 14">
                <a:extLst>
                  <a:ext uri="{FF2B5EF4-FFF2-40B4-BE49-F238E27FC236}">
                    <a16:creationId xmlns:a16="http://schemas.microsoft.com/office/drawing/2014/main" id="{597692A3-B8AE-4C0E-A9E3-173D0842EE1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7" name="평행 사변형 15">
                <a:extLst>
                  <a:ext uri="{FF2B5EF4-FFF2-40B4-BE49-F238E27FC236}">
                    <a16:creationId xmlns:a16="http://schemas.microsoft.com/office/drawing/2014/main" id="{925BD8D3-3147-4391-A374-BD87FC5F05F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평행 사변형 16">
                <a:extLst>
                  <a:ext uri="{FF2B5EF4-FFF2-40B4-BE49-F238E27FC236}">
                    <a16:creationId xmlns:a16="http://schemas.microsoft.com/office/drawing/2014/main" id="{FC59CB68-1322-4EFA-BDF5-2C2B91F9469B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AEE63A48-F504-4FE5-8C83-B077FDD9A62A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88D15A77-D1BF-4B21-B563-C2CB59187E6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3456E923-FAA9-4C06-9D57-9F5569A0D2D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3EBA627E-B58F-4E28-B154-C7A711C67BB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3720F0C8-ADE8-4CC6-A5D7-BE009E6E379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2825C7-04E9-4C6C-819D-06EF0332CE6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31" name="평행 사변형 14">
                  <a:extLst>
                    <a:ext uri="{FF2B5EF4-FFF2-40B4-BE49-F238E27FC236}">
                      <a16:creationId xmlns:a16="http://schemas.microsoft.com/office/drawing/2014/main" id="{7BFF3F0B-F978-48D6-B965-8967A84EB1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평행 사변형 14">
                  <a:extLst>
                    <a:ext uri="{FF2B5EF4-FFF2-40B4-BE49-F238E27FC236}">
                      <a16:creationId xmlns:a16="http://schemas.microsoft.com/office/drawing/2014/main" id="{2D1ACD38-2E86-49F8-997E-2BBC9AF0C69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평행 사변형 14">
                  <a:extLst>
                    <a:ext uri="{FF2B5EF4-FFF2-40B4-BE49-F238E27FC236}">
                      <a16:creationId xmlns:a16="http://schemas.microsoft.com/office/drawing/2014/main" id="{FA587334-B15B-4AE1-BD27-847ED188574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67F4D6C7-0BFC-4B27-A6A8-0935D2C6C5A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B14D123-4711-4511-9945-689AFA0FF5B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27" name="평행 사변형 14">
                  <a:extLst>
                    <a:ext uri="{FF2B5EF4-FFF2-40B4-BE49-F238E27FC236}">
                      <a16:creationId xmlns:a16="http://schemas.microsoft.com/office/drawing/2014/main" id="{03AC042B-6FE6-4D66-9F66-44ABCBE84A3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평행 사변형 14">
                  <a:extLst>
                    <a:ext uri="{FF2B5EF4-FFF2-40B4-BE49-F238E27FC236}">
                      <a16:creationId xmlns:a16="http://schemas.microsoft.com/office/drawing/2014/main" id="{4A2E0AAC-2562-47E1-985F-57388A4B3BE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평행 사변형 14">
                  <a:extLst>
                    <a:ext uri="{FF2B5EF4-FFF2-40B4-BE49-F238E27FC236}">
                      <a16:creationId xmlns:a16="http://schemas.microsoft.com/office/drawing/2014/main" id="{BFAB7E7F-D19D-4517-8901-8BFD58F86C1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평행 사변형 14">
                  <a:extLst>
                    <a:ext uri="{FF2B5EF4-FFF2-40B4-BE49-F238E27FC236}">
                      <a16:creationId xmlns:a16="http://schemas.microsoft.com/office/drawing/2014/main" id="{3B3D2620-9054-4509-ADD1-0723B35DBD7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1DA8DDD-AD86-4318-A57D-F454ABB847E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23" name="평행 사변형 14">
                  <a:extLst>
                    <a:ext uri="{FF2B5EF4-FFF2-40B4-BE49-F238E27FC236}">
                      <a16:creationId xmlns:a16="http://schemas.microsoft.com/office/drawing/2014/main" id="{796581AB-5334-4121-8503-D3EE309AB0E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평행 사변형 14">
                  <a:extLst>
                    <a:ext uri="{FF2B5EF4-FFF2-40B4-BE49-F238E27FC236}">
                      <a16:creationId xmlns:a16="http://schemas.microsoft.com/office/drawing/2014/main" id="{50460DCE-F2F0-4E5C-9F59-F8019CAD42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5" name="평행 사변형 14">
                  <a:extLst>
                    <a:ext uri="{FF2B5EF4-FFF2-40B4-BE49-F238E27FC236}">
                      <a16:creationId xmlns:a16="http://schemas.microsoft.com/office/drawing/2014/main" id="{C69769AF-8E31-4C00-BB8A-C4F34803E84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평행 사변형 14">
                  <a:extLst>
                    <a:ext uri="{FF2B5EF4-FFF2-40B4-BE49-F238E27FC236}">
                      <a16:creationId xmlns:a16="http://schemas.microsoft.com/office/drawing/2014/main" id="{FA8C3AD5-D5E5-4695-8570-F20DA7DEBA9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36C4C32-17CA-4FE4-938A-437E04BCB0A5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93" name="평행 사변형 14">
                <a:extLst>
                  <a:ext uri="{FF2B5EF4-FFF2-40B4-BE49-F238E27FC236}">
                    <a16:creationId xmlns:a16="http://schemas.microsoft.com/office/drawing/2014/main" id="{FE112061-A174-4FD0-BD22-0E5DCBD5A26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평행 사변형 15">
                <a:extLst>
                  <a:ext uri="{FF2B5EF4-FFF2-40B4-BE49-F238E27FC236}">
                    <a16:creationId xmlns:a16="http://schemas.microsoft.com/office/drawing/2014/main" id="{257C6A2E-8AFC-40FF-9839-3553F6B94FA4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6">
                <a:extLst>
                  <a:ext uri="{FF2B5EF4-FFF2-40B4-BE49-F238E27FC236}">
                    <a16:creationId xmlns:a16="http://schemas.microsoft.com/office/drawing/2014/main" id="{F1EA3A5D-E55D-4978-892F-10A6F1C5C266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F66A42-977F-4147-B2D1-3D385042D0D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0DBA04E8-DF97-440E-B7A8-60A6D8005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AB03E98-85FA-4B55-B08C-2D0FC32FD91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1BE480F0-AD5E-42EC-A923-F54DA7F8D25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2285A2CA-4516-410D-BD3D-99074BD5092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7BA7642-BDC2-4A18-B5A1-57BAB180171E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4E9230C4-36D1-4335-858B-F960078E2BC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A068DE8-AF21-45C4-8DB1-FB3EB95298F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F31F68A6-403B-49D7-BBD3-F1D46587D8B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0E951243-50DD-4977-9B63-A8E8EF9B8C8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06BDEB1-7673-493B-962E-2BB9020A322B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B61CB15D-5121-4306-A124-815DDADA80E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01487677-B434-4442-89AD-1FE46CAF0B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E6DB9B9-1FFE-4040-95CF-B3E35A4BF35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D7CF4582-6637-42DE-8466-70D84A14653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8A28FEC-5A27-47C8-8B01-15D25406F31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0" name="평행 사변형 14">
                  <a:extLst>
                    <a:ext uri="{FF2B5EF4-FFF2-40B4-BE49-F238E27FC236}">
                      <a16:creationId xmlns:a16="http://schemas.microsoft.com/office/drawing/2014/main" id="{3352C8D8-6D46-4076-AD97-72556E097F7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9656DCE1-F2F9-4AF3-BA7A-C8C912BC73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88EDDFCD-6D6F-45B6-8C95-0F9D2D07824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EE4CF122-1E33-490E-800C-8EDE2648B8D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39" name="그룹 336">
            <a:extLst>
              <a:ext uri="{FF2B5EF4-FFF2-40B4-BE49-F238E27FC236}">
                <a16:creationId xmlns:a16="http://schemas.microsoft.com/office/drawing/2014/main" id="{1EEA94DE-5CA9-46BE-B801-140A868ECA36}"/>
              </a:ext>
            </a:extLst>
          </p:cNvPr>
          <p:cNvGrpSpPr/>
          <p:nvPr/>
        </p:nvGrpSpPr>
        <p:grpSpPr>
          <a:xfrm>
            <a:off x="2359292" y="2116549"/>
            <a:ext cx="461846" cy="878004"/>
            <a:chOff x="4242743" y="0"/>
            <a:chExt cx="3164666" cy="6016272"/>
          </a:xfrm>
        </p:grpSpPr>
        <p:sp>
          <p:nvSpPr>
            <p:cNvPr id="140" name="직사각형 337">
              <a:extLst>
                <a:ext uri="{FF2B5EF4-FFF2-40B4-BE49-F238E27FC236}">
                  <a16:creationId xmlns:a16="http://schemas.microsoft.com/office/drawing/2014/main" id="{4C94CC7C-E235-4334-8C96-F997E8F98E12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이등변 삼각형 338">
              <a:extLst>
                <a:ext uri="{FF2B5EF4-FFF2-40B4-BE49-F238E27FC236}">
                  <a16:creationId xmlns:a16="http://schemas.microsoft.com/office/drawing/2014/main" id="{4A9F3EA5-1684-4393-A930-C81A944BBF7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339">
              <a:extLst>
                <a:ext uri="{FF2B5EF4-FFF2-40B4-BE49-F238E27FC236}">
                  <a16:creationId xmlns:a16="http://schemas.microsoft.com/office/drawing/2014/main" id="{F62D022E-D7C8-4293-9E78-3434060FEF96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이등변 삼각형 340">
              <a:extLst>
                <a:ext uri="{FF2B5EF4-FFF2-40B4-BE49-F238E27FC236}">
                  <a16:creationId xmlns:a16="http://schemas.microsoft.com/office/drawing/2014/main" id="{AA294625-31D4-4B94-8BE4-6B329CCFAF6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341">
              <a:extLst>
                <a:ext uri="{FF2B5EF4-FFF2-40B4-BE49-F238E27FC236}">
                  <a16:creationId xmlns:a16="http://schemas.microsoft.com/office/drawing/2014/main" id="{916CAE94-DB57-4A93-9A9C-802C97B55DC8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342">
              <a:extLst>
                <a:ext uri="{FF2B5EF4-FFF2-40B4-BE49-F238E27FC236}">
                  <a16:creationId xmlns:a16="http://schemas.microsoft.com/office/drawing/2014/main" id="{3425F4BC-909F-4835-B8B4-2E33853E0004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이등변 삼각형 343">
              <a:extLst>
                <a:ext uri="{FF2B5EF4-FFF2-40B4-BE49-F238E27FC236}">
                  <a16:creationId xmlns:a16="http://schemas.microsoft.com/office/drawing/2014/main" id="{7F8A5C3D-62C6-4C7D-A9D3-99A94BB9E8C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이등변 삼각형 344">
              <a:extLst>
                <a:ext uri="{FF2B5EF4-FFF2-40B4-BE49-F238E27FC236}">
                  <a16:creationId xmlns:a16="http://schemas.microsoft.com/office/drawing/2014/main" id="{3D4806E9-B14D-441A-B00A-FE57BCA8226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이등변 삼각형 345">
              <a:extLst>
                <a:ext uri="{FF2B5EF4-FFF2-40B4-BE49-F238E27FC236}">
                  <a16:creationId xmlns:a16="http://schemas.microsoft.com/office/drawing/2014/main" id="{5AB9BA8E-D255-49B0-8FD6-5116450899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이등변 삼각형 346">
              <a:extLst>
                <a:ext uri="{FF2B5EF4-FFF2-40B4-BE49-F238E27FC236}">
                  <a16:creationId xmlns:a16="http://schemas.microsoft.com/office/drawing/2014/main" id="{E09569E6-4C4F-49F5-AF04-EF3ECD04399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직사각형 347">
              <a:extLst>
                <a:ext uri="{FF2B5EF4-FFF2-40B4-BE49-F238E27FC236}">
                  <a16:creationId xmlns:a16="http://schemas.microsoft.com/office/drawing/2014/main" id="{2C63A472-E211-4E3A-B4E2-3DCCC1D839A3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348">
              <a:extLst>
                <a:ext uri="{FF2B5EF4-FFF2-40B4-BE49-F238E27FC236}">
                  <a16:creationId xmlns:a16="http://schemas.microsoft.com/office/drawing/2014/main" id="{9DADF3DE-EC13-47B5-B9F6-103D1BFC9811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349">
              <a:extLst>
                <a:ext uri="{FF2B5EF4-FFF2-40B4-BE49-F238E27FC236}">
                  <a16:creationId xmlns:a16="http://schemas.microsoft.com/office/drawing/2014/main" id="{1C849D4B-6B2F-4F14-A72B-A58642C53ECA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217" name="이등변 삼각형 414">
                <a:extLst>
                  <a:ext uri="{FF2B5EF4-FFF2-40B4-BE49-F238E27FC236}">
                    <a16:creationId xmlns:a16="http://schemas.microsoft.com/office/drawing/2014/main" id="{67431D20-DF5B-48BE-87CC-5957C30141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8" name="이등변 삼각형 415">
                <a:extLst>
                  <a:ext uri="{FF2B5EF4-FFF2-40B4-BE49-F238E27FC236}">
                    <a16:creationId xmlns:a16="http://schemas.microsoft.com/office/drawing/2014/main" id="{5B68F970-9262-4D75-A996-BA111925DBD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3" name="직사각형 350">
              <a:extLst>
                <a:ext uri="{FF2B5EF4-FFF2-40B4-BE49-F238E27FC236}">
                  <a16:creationId xmlns:a16="http://schemas.microsoft.com/office/drawing/2014/main" id="{0EABB3EE-C7C3-45FA-925A-97CEB49B5F9E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이등변 삼각형 351">
              <a:extLst>
                <a:ext uri="{FF2B5EF4-FFF2-40B4-BE49-F238E27FC236}">
                  <a16:creationId xmlns:a16="http://schemas.microsoft.com/office/drawing/2014/main" id="{4BEF33DC-E5B6-4055-9085-9D2DD00B6CC2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352">
              <a:extLst>
                <a:ext uri="{FF2B5EF4-FFF2-40B4-BE49-F238E27FC236}">
                  <a16:creationId xmlns:a16="http://schemas.microsoft.com/office/drawing/2014/main" id="{7195D21B-0CCF-4778-A4D0-C38F70493AB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이등변 삼각형 353">
              <a:extLst>
                <a:ext uri="{FF2B5EF4-FFF2-40B4-BE49-F238E27FC236}">
                  <a16:creationId xmlns:a16="http://schemas.microsoft.com/office/drawing/2014/main" id="{38D36321-CA9A-48AF-B328-226E79B0BB2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이등변 삼각형 354">
              <a:extLst>
                <a:ext uri="{FF2B5EF4-FFF2-40B4-BE49-F238E27FC236}">
                  <a16:creationId xmlns:a16="http://schemas.microsoft.com/office/drawing/2014/main" id="{7B04066C-1349-4E8D-8544-A9BA483DF7E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이등변 삼각형 355">
              <a:extLst>
                <a:ext uri="{FF2B5EF4-FFF2-40B4-BE49-F238E27FC236}">
                  <a16:creationId xmlns:a16="http://schemas.microsoft.com/office/drawing/2014/main" id="{28D05163-B69A-4BF4-9F41-F266903738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356">
              <a:extLst>
                <a:ext uri="{FF2B5EF4-FFF2-40B4-BE49-F238E27FC236}">
                  <a16:creationId xmlns:a16="http://schemas.microsoft.com/office/drawing/2014/main" id="{2B76B48A-783A-4D23-AF59-F10B47BF3330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357">
              <a:extLst>
                <a:ext uri="{FF2B5EF4-FFF2-40B4-BE49-F238E27FC236}">
                  <a16:creationId xmlns:a16="http://schemas.microsoft.com/office/drawing/2014/main" id="{38DE5648-2B03-4119-B100-46280B05AFDC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이등변 삼각형 358">
              <a:extLst>
                <a:ext uri="{FF2B5EF4-FFF2-40B4-BE49-F238E27FC236}">
                  <a16:creationId xmlns:a16="http://schemas.microsoft.com/office/drawing/2014/main" id="{BC9392D7-D3DA-4C6B-9497-D05D7820E78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이등변 삼각형 359">
              <a:extLst>
                <a:ext uri="{FF2B5EF4-FFF2-40B4-BE49-F238E27FC236}">
                  <a16:creationId xmlns:a16="http://schemas.microsoft.com/office/drawing/2014/main" id="{5506E667-B4D2-40B3-88AD-494D36BE038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이등변 삼각형 360">
              <a:extLst>
                <a:ext uri="{FF2B5EF4-FFF2-40B4-BE49-F238E27FC236}">
                  <a16:creationId xmlns:a16="http://schemas.microsoft.com/office/drawing/2014/main" id="{8C9D0AFA-360A-43AC-8A25-22567830AC21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이등변 삼각형 361">
              <a:extLst>
                <a:ext uri="{FF2B5EF4-FFF2-40B4-BE49-F238E27FC236}">
                  <a16:creationId xmlns:a16="http://schemas.microsoft.com/office/drawing/2014/main" id="{C4102C4E-6050-4891-A636-2D0DA13424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직사각형 362">
              <a:extLst>
                <a:ext uri="{FF2B5EF4-FFF2-40B4-BE49-F238E27FC236}">
                  <a16:creationId xmlns:a16="http://schemas.microsoft.com/office/drawing/2014/main" id="{3553C5D7-D15B-431A-9317-7DF388FA481B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이등변 삼각형 363">
              <a:extLst>
                <a:ext uri="{FF2B5EF4-FFF2-40B4-BE49-F238E27FC236}">
                  <a16:creationId xmlns:a16="http://schemas.microsoft.com/office/drawing/2014/main" id="{D41E12BE-022A-48A1-89BD-1CEE425D8E8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직사각형 364">
              <a:extLst>
                <a:ext uri="{FF2B5EF4-FFF2-40B4-BE49-F238E27FC236}">
                  <a16:creationId xmlns:a16="http://schemas.microsoft.com/office/drawing/2014/main" id="{B1C35294-3524-4D77-A81F-1CF262C2EA85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이등변 삼각형 365">
              <a:extLst>
                <a:ext uri="{FF2B5EF4-FFF2-40B4-BE49-F238E27FC236}">
                  <a16:creationId xmlns:a16="http://schemas.microsoft.com/office/drawing/2014/main" id="{3C61A0F4-1187-4AA3-BC6E-FD8FF72FF39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이등변 삼각형 366">
              <a:extLst>
                <a:ext uri="{FF2B5EF4-FFF2-40B4-BE49-F238E27FC236}">
                  <a16:creationId xmlns:a16="http://schemas.microsoft.com/office/drawing/2014/main" id="{928E8D7B-54F1-4B01-9252-325FA077967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이등변 삼각형 367">
              <a:extLst>
                <a:ext uri="{FF2B5EF4-FFF2-40B4-BE49-F238E27FC236}">
                  <a16:creationId xmlns:a16="http://schemas.microsoft.com/office/drawing/2014/main" id="{7D4C3845-CCF7-4026-9C08-1DDE76E4B0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368">
              <a:extLst>
                <a:ext uri="{FF2B5EF4-FFF2-40B4-BE49-F238E27FC236}">
                  <a16:creationId xmlns:a16="http://schemas.microsoft.com/office/drawing/2014/main" id="{2EC6BD4A-C862-4C8C-A84B-D6674A784A85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369">
              <a:extLst>
                <a:ext uri="{FF2B5EF4-FFF2-40B4-BE49-F238E27FC236}">
                  <a16:creationId xmlns:a16="http://schemas.microsoft.com/office/drawing/2014/main" id="{D85FD29A-7626-45AF-A8B1-865A2916A042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이등변 삼각형 370">
              <a:extLst>
                <a:ext uri="{FF2B5EF4-FFF2-40B4-BE49-F238E27FC236}">
                  <a16:creationId xmlns:a16="http://schemas.microsoft.com/office/drawing/2014/main" id="{3185C44B-B047-4FA8-9A3A-85DDC9FD6DD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이등변 삼각형 371">
              <a:extLst>
                <a:ext uri="{FF2B5EF4-FFF2-40B4-BE49-F238E27FC236}">
                  <a16:creationId xmlns:a16="http://schemas.microsoft.com/office/drawing/2014/main" id="{A5828AFD-2D6B-4621-9FD9-A340F6F64A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이등변 삼각형 372">
              <a:extLst>
                <a:ext uri="{FF2B5EF4-FFF2-40B4-BE49-F238E27FC236}">
                  <a16:creationId xmlns:a16="http://schemas.microsoft.com/office/drawing/2014/main" id="{65254203-C9A2-4569-BF34-A8DFAD72A66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이등변 삼각형 373">
              <a:extLst>
                <a:ext uri="{FF2B5EF4-FFF2-40B4-BE49-F238E27FC236}">
                  <a16:creationId xmlns:a16="http://schemas.microsoft.com/office/drawing/2014/main" id="{3EC001E0-58C3-4561-A89B-4C2D5C83435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374">
              <a:extLst>
                <a:ext uri="{FF2B5EF4-FFF2-40B4-BE49-F238E27FC236}">
                  <a16:creationId xmlns:a16="http://schemas.microsoft.com/office/drawing/2014/main" id="{8AB42BA2-C688-4288-AEBC-1DA7DA61CE2D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이등변 삼각형 375">
              <a:extLst>
                <a:ext uri="{FF2B5EF4-FFF2-40B4-BE49-F238E27FC236}">
                  <a16:creationId xmlns:a16="http://schemas.microsoft.com/office/drawing/2014/main" id="{54A347ED-B1C7-4929-A46D-EC89F261074E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376">
              <a:extLst>
                <a:ext uri="{FF2B5EF4-FFF2-40B4-BE49-F238E27FC236}">
                  <a16:creationId xmlns:a16="http://schemas.microsoft.com/office/drawing/2014/main" id="{A18ACC5A-4487-4630-B6C7-E4E2FD891A42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이등변 삼각형 377">
              <a:extLst>
                <a:ext uri="{FF2B5EF4-FFF2-40B4-BE49-F238E27FC236}">
                  <a16:creationId xmlns:a16="http://schemas.microsoft.com/office/drawing/2014/main" id="{EE48E2C0-E8D1-4CB4-A18A-2E81BE545B9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이등변 삼각형 378">
              <a:extLst>
                <a:ext uri="{FF2B5EF4-FFF2-40B4-BE49-F238E27FC236}">
                  <a16:creationId xmlns:a16="http://schemas.microsoft.com/office/drawing/2014/main" id="{AE657ADC-2344-45B5-A2E0-B8B3ED92D9E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이등변 삼각형 379">
              <a:extLst>
                <a:ext uri="{FF2B5EF4-FFF2-40B4-BE49-F238E27FC236}">
                  <a16:creationId xmlns:a16="http://schemas.microsoft.com/office/drawing/2014/main" id="{C71791FC-D56A-4207-B135-EB01D4A0784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380">
              <a:extLst>
                <a:ext uri="{FF2B5EF4-FFF2-40B4-BE49-F238E27FC236}">
                  <a16:creationId xmlns:a16="http://schemas.microsoft.com/office/drawing/2014/main" id="{7FD6458D-BCA0-4E23-8A3C-D5F2DF6E4A0F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381">
              <a:extLst>
                <a:ext uri="{FF2B5EF4-FFF2-40B4-BE49-F238E27FC236}">
                  <a16:creationId xmlns:a16="http://schemas.microsoft.com/office/drawing/2014/main" id="{725D59BB-62BC-47FE-BAF9-74D4680DED6F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이등변 삼각형 382">
              <a:extLst>
                <a:ext uri="{FF2B5EF4-FFF2-40B4-BE49-F238E27FC236}">
                  <a16:creationId xmlns:a16="http://schemas.microsoft.com/office/drawing/2014/main" id="{44CE7AF5-E578-49A4-9420-7CB5976BF3A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이등변 삼각형 383">
              <a:extLst>
                <a:ext uri="{FF2B5EF4-FFF2-40B4-BE49-F238E27FC236}">
                  <a16:creationId xmlns:a16="http://schemas.microsoft.com/office/drawing/2014/main" id="{C2EBD194-167F-4D23-8A7D-8011E26977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이등변 삼각형 384">
              <a:extLst>
                <a:ext uri="{FF2B5EF4-FFF2-40B4-BE49-F238E27FC236}">
                  <a16:creationId xmlns:a16="http://schemas.microsoft.com/office/drawing/2014/main" id="{486194CC-8D3B-4764-8F76-BDAE4F44F64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이등변 삼각형 385">
              <a:extLst>
                <a:ext uri="{FF2B5EF4-FFF2-40B4-BE49-F238E27FC236}">
                  <a16:creationId xmlns:a16="http://schemas.microsoft.com/office/drawing/2014/main" id="{E0129CA4-7D5F-439C-A74A-0B8592B13A3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9" name="그룹 386">
              <a:extLst>
                <a:ext uri="{FF2B5EF4-FFF2-40B4-BE49-F238E27FC236}">
                  <a16:creationId xmlns:a16="http://schemas.microsoft.com/office/drawing/2014/main" id="{689B9017-9D04-47B8-9130-582C8C359583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207" name="직사각형 404">
                <a:extLst>
                  <a:ext uri="{FF2B5EF4-FFF2-40B4-BE49-F238E27FC236}">
                    <a16:creationId xmlns:a16="http://schemas.microsoft.com/office/drawing/2014/main" id="{7456B1CC-7A8A-4420-8F2B-9534D151C09D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8" name="이등변 삼각형 405">
                <a:extLst>
                  <a:ext uri="{FF2B5EF4-FFF2-40B4-BE49-F238E27FC236}">
                    <a16:creationId xmlns:a16="http://schemas.microsoft.com/office/drawing/2014/main" id="{08F67A64-6B67-4C73-9571-E7621908D5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9" name="직사각형 406">
                <a:extLst>
                  <a:ext uri="{FF2B5EF4-FFF2-40B4-BE49-F238E27FC236}">
                    <a16:creationId xmlns:a16="http://schemas.microsoft.com/office/drawing/2014/main" id="{24EC17BA-2D63-4726-99FE-EAC4E9FDA0A3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이등변 삼각형 407">
                <a:extLst>
                  <a:ext uri="{FF2B5EF4-FFF2-40B4-BE49-F238E27FC236}">
                    <a16:creationId xmlns:a16="http://schemas.microsoft.com/office/drawing/2014/main" id="{6889F86E-1982-438D-8E14-F5357FB0CD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1" name="이등변 삼각형 408">
                <a:extLst>
                  <a:ext uri="{FF2B5EF4-FFF2-40B4-BE49-F238E27FC236}">
                    <a16:creationId xmlns:a16="http://schemas.microsoft.com/office/drawing/2014/main" id="{12EAC4C4-4B1B-422A-8C01-92AA4B1AB6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이등변 삼각형 409">
                <a:extLst>
                  <a:ext uri="{FF2B5EF4-FFF2-40B4-BE49-F238E27FC236}">
                    <a16:creationId xmlns:a16="http://schemas.microsoft.com/office/drawing/2014/main" id="{81D1FBF9-B4ED-4974-8A8A-32685B8BE25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3" name="이등변 삼각형 410">
                <a:extLst>
                  <a:ext uri="{FF2B5EF4-FFF2-40B4-BE49-F238E27FC236}">
                    <a16:creationId xmlns:a16="http://schemas.microsoft.com/office/drawing/2014/main" id="{0BEBABA1-ED44-4B07-98FE-91FCC88774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4" name="이등변 삼각형 411">
                <a:extLst>
                  <a:ext uri="{FF2B5EF4-FFF2-40B4-BE49-F238E27FC236}">
                    <a16:creationId xmlns:a16="http://schemas.microsoft.com/office/drawing/2014/main" id="{40C44229-007B-413F-ABF0-E1EB995B59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5" name="이등변 삼각형 412">
                <a:extLst>
                  <a:ext uri="{FF2B5EF4-FFF2-40B4-BE49-F238E27FC236}">
                    <a16:creationId xmlns:a16="http://schemas.microsoft.com/office/drawing/2014/main" id="{6CC0473A-29B6-4567-BCD3-C24C984E0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6" name="이등변 삼각형 413">
                <a:extLst>
                  <a:ext uri="{FF2B5EF4-FFF2-40B4-BE49-F238E27FC236}">
                    <a16:creationId xmlns:a16="http://schemas.microsoft.com/office/drawing/2014/main" id="{E298AF6D-C47E-416B-AA79-99DDAB0C1A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90" name="직선 연결선 387">
              <a:extLst>
                <a:ext uri="{FF2B5EF4-FFF2-40B4-BE49-F238E27FC236}">
                  <a16:creationId xmlns:a16="http://schemas.microsoft.com/office/drawing/2014/main" id="{3F56D0ED-6CFE-4CC4-B012-02CE606ED446}"/>
                </a:ext>
              </a:extLst>
            </p:cNvPr>
            <p:cNvCxnSpPr>
              <a:cxnSpLocks/>
              <a:stCxn id="208" idx="2"/>
              <a:endCxn id="218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388">
              <a:extLst>
                <a:ext uri="{FF2B5EF4-FFF2-40B4-BE49-F238E27FC236}">
                  <a16:creationId xmlns:a16="http://schemas.microsoft.com/office/drawing/2014/main" id="{72A11C53-4893-49D6-9640-A46E850CC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389">
              <a:extLst>
                <a:ext uri="{FF2B5EF4-FFF2-40B4-BE49-F238E27FC236}">
                  <a16:creationId xmlns:a16="http://schemas.microsoft.com/office/drawing/2014/main" id="{F41C12A9-A520-4033-B592-989C97788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390">
              <a:extLst>
                <a:ext uri="{FF2B5EF4-FFF2-40B4-BE49-F238E27FC236}">
                  <a16:creationId xmlns:a16="http://schemas.microsoft.com/office/drawing/2014/main" id="{09E90F83-83FC-420A-A559-4788C0AAB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391">
              <a:extLst>
                <a:ext uri="{FF2B5EF4-FFF2-40B4-BE49-F238E27FC236}">
                  <a16:creationId xmlns:a16="http://schemas.microsoft.com/office/drawing/2014/main" id="{1F033D2B-FD33-43F9-88F5-1E3BD85D2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392">
              <a:extLst>
                <a:ext uri="{FF2B5EF4-FFF2-40B4-BE49-F238E27FC236}">
                  <a16:creationId xmlns:a16="http://schemas.microsoft.com/office/drawing/2014/main" id="{23591CA9-E7C2-42B7-BFDC-6D1178335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393">
              <a:extLst>
                <a:ext uri="{FF2B5EF4-FFF2-40B4-BE49-F238E27FC236}">
                  <a16:creationId xmlns:a16="http://schemas.microsoft.com/office/drawing/2014/main" id="{12C0B3F0-F46F-43C3-B783-1312FAF6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394">
              <a:extLst>
                <a:ext uri="{FF2B5EF4-FFF2-40B4-BE49-F238E27FC236}">
                  <a16:creationId xmlns:a16="http://schemas.microsoft.com/office/drawing/2014/main" id="{8593759F-6C1D-4712-ACE9-3F347C3D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395">
              <a:extLst>
                <a:ext uri="{FF2B5EF4-FFF2-40B4-BE49-F238E27FC236}">
                  <a16:creationId xmlns:a16="http://schemas.microsoft.com/office/drawing/2014/main" id="{37AB092F-C0A4-49B9-A2C2-7FF30B673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그룹 396">
              <a:extLst>
                <a:ext uri="{FF2B5EF4-FFF2-40B4-BE49-F238E27FC236}">
                  <a16:creationId xmlns:a16="http://schemas.microsoft.com/office/drawing/2014/main" id="{8DED8620-B31F-4C75-979B-0BB59507B023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200" name="그룹 397">
                <a:extLst>
                  <a:ext uri="{FF2B5EF4-FFF2-40B4-BE49-F238E27FC236}">
                    <a16:creationId xmlns:a16="http://schemas.microsoft.com/office/drawing/2014/main" id="{1F6C212E-1611-4061-AB5F-0E46A45C12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205" name="이등변 삼각형 402">
                  <a:extLst>
                    <a:ext uri="{FF2B5EF4-FFF2-40B4-BE49-F238E27FC236}">
                      <a16:creationId xmlns:a16="http://schemas.microsoft.com/office/drawing/2014/main" id="{28DBD3D9-6518-4FA6-BA61-986F4423F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6" name="이등변 삼각형 403">
                  <a:extLst>
                    <a:ext uri="{FF2B5EF4-FFF2-40B4-BE49-F238E27FC236}">
                      <a16:creationId xmlns:a16="http://schemas.microsoft.com/office/drawing/2014/main" id="{F18305E2-DEC7-4C5B-8506-10713B1596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1" name="그룹 398">
                <a:extLst>
                  <a:ext uri="{FF2B5EF4-FFF2-40B4-BE49-F238E27FC236}">
                    <a16:creationId xmlns:a16="http://schemas.microsoft.com/office/drawing/2014/main" id="{E8153C3D-2F29-4771-97C6-D80FDAE568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203" name="이등변 삼각형 400">
                  <a:extLst>
                    <a:ext uri="{FF2B5EF4-FFF2-40B4-BE49-F238E27FC236}">
                      <a16:creationId xmlns:a16="http://schemas.microsoft.com/office/drawing/2014/main" id="{490331A0-9441-46E9-99AB-C9BAB5F06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4" name="이등변 삼각형 401">
                  <a:extLst>
                    <a:ext uri="{FF2B5EF4-FFF2-40B4-BE49-F238E27FC236}">
                      <a16:creationId xmlns:a16="http://schemas.microsoft.com/office/drawing/2014/main" id="{DBEE7BE1-BD9F-44F3-8243-F3971F068A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02" name="직선 연결선 399">
                <a:extLst>
                  <a:ext uri="{FF2B5EF4-FFF2-40B4-BE49-F238E27FC236}">
                    <a16:creationId xmlns:a16="http://schemas.microsoft.com/office/drawing/2014/main" id="{B8E4DFF9-31CC-4F98-9FB7-E7A4E63FA5A7}"/>
                  </a:ext>
                </a:extLst>
              </p:cNvPr>
              <p:cNvCxnSpPr>
                <a:cxnSpLocks/>
                <a:stCxn id="204" idx="1"/>
                <a:endCxn id="203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021AC5-28C8-4823-B203-E14993C9AD8F}"/>
              </a:ext>
            </a:extLst>
          </p:cNvPr>
          <p:cNvGrpSpPr/>
          <p:nvPr/>
        </p:nvGrpSpPr>
        <p:grpSpPr>
          <a:xfrm>
            <a:off x="2325428" y="1669608"/>
            <a:ext cx="527727" cy="583404"/>
            <a:chOff x="3754828" y="1947852"/>
            <a:chExt cx="1322751" cy="1462307"/>
          </a:xfrm>
        </p:grpSpPr>
        <p:sp>
          <p:nvSpPr>
            <p:cNvPr id="220" name="직사각형 20">
              <a:extLst>
                <a:ext uri="{FF2B5EF4-FFF2-40B4-BE49-F238E27FC236}">
                  <a16:creationId xmlns:a16="http://schemas.microsoft.com/office/drawing/2014/main" id="{DBA26972-E09F-4A57-8C28-B04794F5BD7A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직사각형 3">
              <a:extLst>
                <a:ext uri="{FF2B5EF4-FFF2-40B4-BE49-F238E27FC236}">
                  <a16:creationId xmlns:a16="http://schemas.microsoft.com/office/drawing/2014/main" id="{028CD895-9A4D-4FC0-9F97-99730C0722AB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57274754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222" name="3D 모델 6" descr="Video camera">
                  <a:extLst>
                    <a:ext uri="{FF2B5EF4-FFF2-40B4-BE49-F238E27FC236}">
                      <a16:creationId xmlns:a16="http://schemas.microsoft.com/office/drawing/2014/main" id="{24EDF9B1-B937-49E9-9BA2-2FDBCAE53F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9858" y="1669608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3" name="직사각형 17">
              <a:extLst>
                <a:ext uri="{FF2B5EF4-FFF2-40B4-BE49-F238E27FC236}">
                  <a16:creationId xmlns:a16="http://schemas.microsoft.com/office/drawing/2014/main" id="{6E1CA918-265D-4EAD-8E30-E8BFC4914457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직사각형 19">
              <a:extLst>
                <a:ext uri="{FF2B5EF4-FFF2-40B4-BE49-F238E27FC236}">
                  <a16:creationId xmlns:a16="http://schemas.microsoft.com/office/drawing/2014/main" id="{8460FF9D-5854-4B3E-BAC4-CE2394783AC0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04825B38-A47F-4C11-8DAE-790FAAAD05BC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250" name="평행 사변형 14">
                <a:extLst>
                  <a:ext uri="{FF2B5EF4-FFF2-40B4-BE49-F238E27FC236}">
                    <a16:creationId xmlns:a16="http://schemas.microsoft.com/office/drawing/2014/main" id="{8A7CDB9D-D689-4506-BF83-F06137F3C33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평행 사변형 15">
                <a:extLst>
                  <a:ext uri="{FF2B5EF4-FFF2-40B4-BE49-F238E27FC236}">
                    <a16:creationId xmlns:a16="http://schemas.microsoft.com/office/drawing/2014/main" id="{D1F06358-2541-47C1-9B0F-73DD2233084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2" name="평행 사변형 16">
                <a:extLst>
                  <a:ext uri="{FF2B5EF4-FFF2-40B4-BE49-F238E27FC236}">
                    <a16:creationId xmlns:a16="http://schemas.microsoft.com/office/drawing/2014/main" id="{F16AACE8-E326-40CA-B598-C78303963ED2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3BC148FC-7386-438C-AB33-517240E6067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69" name="평행 사변형 14">
                  <a:extLst>
                    <a:ext uri="{FF2B5EF4-FFF2-40B4-BE49-F238E27FC236}">
                      <a16:creationId xmlns:a16="http://schemas.microsoft.com/office/drawing/2014/main" id="{1FF37A28-4EB8-4C99-B18C-790BE2999F8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0" name="평행 사변형 14">
                  <a:extLst>
                    <a:ext uri="{FF2B5EF4-FFF2-40B4-BE49-F238E27FC236}">
                      <a16:creationId xmlns:a16="http://schemas.microsoft.com/office/drawing/2014/main" id="{E7992CB3-A7D8-424D-AC32-FA8F34B435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1" name="평행 사변형 14">
                  <a:extLst>
                    <a:ext uri="{FF2B5EF4-FFF2-40B4-BE49-F238E27FC236}">
                      <a16:creationId xmlns:a16="http://schemas.microsoft.com/office/drawing/2014/main" id="{2A415239-5693-468C-A1BE-4A36E5A9BA9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2" name="평행 사변형 14">
                  <a:extLst>
                    <a:ext uri="{FF2B5EF4-FFF2-40B4-BE49-F238E27FC236}">
                      <a16:creationId xmlns:a16="http://schemas.microsoft.com/office/drawing/2014/main" id="{EA21BDA7-77B1-4E99-9C3A-2A6ECE5385D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184CE1C3-1D64-445F-AF38-175DA33FB37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65" name="평행 사변형 14">
                  <a:extLst>
                    <a:ext uri="{FF2B5EF4-FFF2-40B4-BE49-F238E27FC236}">
                      <a16:creationId xmlns:a16="http://schemas.microsoft.com/office/drawing/2014/main" id="{EFE259B7-DDFD-42F7-8DE4-E8F3E06E387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" name="평행 사변형 14">
                  <a:extLst>
                    <a:ext uri="{FF2B5EF4-FFF2-40B4-BE49-F238E27FC236}">
                      <a16:creationId xmlns:a16="http://schemas.microsoft.com/office/drawing/2014/main" id="{E83AB37F-6FB5-4986-A985-BB01A5E2B89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" name="평행 사변형 14">
                  <a:extLst>
                    <a:ext uri="{FF2B5EF4-FFF2-40B4-BE49-F238E27FC236}">
                      <a16:creationId xmlns:a16="http://schemas.microsoft.com/office/drawing/2014/main" id="{0C2AE205-8DF0-4FFC-9CC1-E81D3929785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" name="평행 사변형 14">
                  <a:extLst>
                    <a:ext uri="{FF2B5EF4-FFF2-40B4-BE49-F238E27FC236}">
                      <a16:creationId xmlns:a16="http://schemas.microsoft.com/office/drawing/2014/main" id="{77C289EB-C537-460D-931D-6A77397B3E7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B6042D4B-83D1-4175-9314-882260D0804D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1" name="평행 사변형 14">
                  <a:extLst>
                    <a:ext uri="{FF2B5EF4-FFF2-40B4-BE49-F238E27FC236}">
                      <a16:creationId xmlns:a16="http://schemas.microsoft.com/office/drawing/2014/main" id="{3D189C54-6AFD-479F-81D7-86AA1695FD8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2" name="평행 사변형 14">
                  <a:extLst>
                    <a:ext uri="{FF2B5EF4-FFF2-40B4-BE49-F238E27FC236}">
                      <a16:creationId xmlns:a16="http://schemas.microsoft.com/office/drawing/2014/main" id="{57423992-BA35-46B1-A863-619F67E2F06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평행 사변형 14">
                  <a:extLst>
                    <a:ext uri="{FF2B5EF4-FFF2-40B4-BE49-F238E27FC236}">
                      <a16:creationId xmlns:a16="http://schemas.microsoft.com/office/drawing/2014/main" id="{C5B967EB-2A75-4939-A824-6F80953EDDD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4" name="평행 사변형 14">
                  <a:extLst>
                    <a:ext uri="{FF2B5EF4-FFF2-40B4-BE49-F238E27FC236}">
                      <a16:creationId xmlns:a16="http://schemas.microsoft.com/office/drawing/2014/main" id="{3197C390-4808-4A93-A252-2EEBB8AD751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508DC238-F1BB-469C-8D1E-F9208F7349F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57" name="평행 사변형 14">
                  <a:extLst>
                    <a:ext uri="{FF2B5EF4-FFF2-40B4-BE49-F238E27FC236}">
                      <a16:creationId xmlns:a16="http://schemas.microsoft.com/office/drawing/2014/main" id="{D86283DA-0C8C-4DD3-BBF4-D010C9A0677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8" name="평행 사변형 14">
                  <a:extLst>
                    <a:ext uri="{FF2B5EF4-FFF2-40B4-BE49-F238E27FC236}">
                      <a16:creationId xmlns:a16="http://schemas.microsoft.com/office/drawing/2014/main" id="{3CB2420E-BF9F-4085-95AB-23E5DEE8CA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9" name="평행 사변형 14">
                  <a:extLst>
                    <a:ext uri="{FF2B5EF4-FFF2-40B4-BE49-F238E27FC236}">
                      <a16:creationId xmlns:a16="http://schemas.microsoft.com/office/drawing/2014/main" id="{57A40A9E-7A40-4A16-AAD7-BACAA378D7F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0" name="평행 사변형 14">
                  <a:extLst>
                    <a:ext uri="{FF2B5EF4-FFF2-40B4-BE49-F238E27FC236}">
                      <a16:creationId xmlns:a16="http://schemas.microsoft.com/office/drawing/2014/main" id="{8FDE0378-08C9-488E-9A1F-557A298B96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91A4185-602C-4C0B-BD90-0900F3D5E327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227" name="평행 사변형 14">
                <a:extLst>
                  <a:ext uri="{FF2B5EF4-FFF2-40B4-BE49-F238E27FC236}">
                    <a16:creationId xmlns:a16="http://schemas.microsoft.com/office/drawing/2014/main" id="{0C13B4CB-657C-4652-A395-352638A140D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평행 사변형 15">
                <a:extLst>
                  <a:ext uri="{FF2B5EF4-FFF2-40B4-BE49-F238E27FC236}">
                    <a16:creationId xmlns:a16="http://schemas.microsoft.com/office/drawing/2014/main" id="{BABAC1F6-5119-4DA9-9EF5-EFB13186273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평행 사변형 16">
                <a:extLst>
                  <a:ext uri="{FF2B5EF4-FFF2-40B4-BE49-F238E27FC236}">
                    <a16:creationId xmlns:a16="http://schemas.microsoft.com/office/drawing/2014/main" id="{BC700DCC-9F6B-49AB-9774-4A54B6048D5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9709F982-CA13-4E2C-851E-CC3DCA2F02F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246" name="평행 사변형 14">
                  <a:extLst>
                    <a:ext uri="{FF2B5EF4-FFF2-40B4-BE49-F238E27FC236}">
                      <a16:creationId xmlns:a16="http://schemas.microsoft.com/office/drawing/2014/main" id="{1DF88B37-AAB3-46F9-9A26-1A11F8180C6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7" name="평행 사변형 14">
                  <a:extLst>
                    <a:ext uri="{FF2B5EF4-FFF2-40B4-BE49-F238E27FC236}">
                      <a16:creationId xmlns:a16="http://schemas.microsoft.com/office/drawing/2014/main" id="{2F9B7242-A7CC-45DD-9CC4-29E7E425A5B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8" name="평행 사변형 14">
                  <a:extLst>
                    <a:ext uri="{FF2B5EF4-FFF2-40B4-BE49-F238E27FC236}">
                      <a16:creationId xmlns:a16="http://schemas.microsoft.com/office/drawing/2014/main" id="{1A9B7EED-A9EA-4609-846F-6368F0B31D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9" name="평행 사변형 14">
                  <a:extLst>
                    <a:ext uri="{FF2B5EF4-FFF2-40B4-BE49-F238E27FC236}">
                      <a16:creationId xmlns:a16="http://schemas.microsoft.com/office/drawing/2014/main" id="{CE4D2CB2-0C2D-4976-8EEE-50592C44666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716EFF47-DDF3-4367-90A8-EBB771D591A4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242" name="평행 사변형 14">
                  <a:extLst>
                    <a:ext uri="{FF2B5EF4-FFF2-40B4-BE49-F238E27FC236}">
                      <a16:creationId xmlns:a16="http://schemas.microsoft.com/office/drawing/2014/main" id="{5D0AB067-6880-4EAA-A61A-58E86F51C03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3" name="평행 사변형 14">
                  <a:extLst>
                    <a:ext uri="{FF2B5EF4-FFF2-40B4-BE49-F238E27FC236}">
                      <a16:creationId xmlns:a16="http://schemas.microsoft.com/office/drawing/2014/main" id="{47151366-F597-4D73-87A2-3A4811D0D96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4" name="평행 사변형 14">
                  <a:extLst>
                    <a:ext uri="{FF2B5EF4-FFF2-40B4-BE49-F238E27FC236}">
                      <a16:creationId xmlns:a16="http://schemas.microsoft.com/office/drawing/2014/main" id="{963F15C1-3866-4DE3-8D20-AF9DE2CC41E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5" name="평행 사변형 14">
                  <a:extLst>
                    <a:ext uri="{FF2B5EF4-FFF2-40B4-BE49-F238E27FC236}">
                      <a16:creationId xmlns:a16="http://schemas.microsoft.com/office/drawing/2014/main" id="{79F724BA-01FF-49B2-8709-CA3487B3597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555C897D-305B-4E57-B630-42537ECEE6D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38" name="평행 사변형 14">
                  <a:extLst>
                    <a:ext uri="{FF2B5EF4-FFF2-40B4-BE49-F238E27FC236}">
                      <a16:creationId xmlns:a16="http://schemas.microsoft.com/office/drawing/2014/main" id="{2747F14F-CF44-4BE7-9F7D-A59A5325221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9" name="평행 사변형 14">
                  <a:extLst>
                    <a:ext uri="{FF2B5EF4-FFF2-40B4-BE49-F238E27FC236}">
                      <a16:creationId xmlns:a16="http://schemas.microsoft.com/office/drawing/2014/main" id="{4963FCD8-F407-4592-AA8E-C92B4BDF2D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0" name="평행 사변형 14">
                  <a:extLst>
                    <a:ext uri="{FF2B5EF4-FFF2-40B4-BE49-F238E27FC236}">
                      <a16:creationId xmlns:a16="http://schemas.microsoft.com/office/drawing/2014/main" id="{D6884695-2A5C-4C05-B18B-1ABDEB59B0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1" name="평행 사변형 14">
                  <a:extLst>
                    <a:ext uri="{FF2B5EF4-FFF2-40B4-BE49-F238E27FC236}">
                      <a16:creationId xmlns:a16="http://schemas.microsoft.com/office/drawing/2014/main" id="{0EF29D77-92D4-418F-BE0D-B6A34DF7A4D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21D0C93-E81A-4C15-AF90-D909E29B751F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34" name="평행 사변형 14">
                  <a:extLst>
                    <a:ext uri="{FF2B5EF4-FFF2-40B4-BE49-F238E27FC236}">
                      <a16:creationId xmlns:a16="http://schemas.microsoft.com/office/drawing/2014/main" id="{D563CC72-D1DB-4705-BC64-322672D5C6A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5" name="평행 사변형 14">
                  <a:extLst>
                    <a:ext uri="{FF2B5EF4-FFF2-40B4-BE49-F238E27FC236}">
                      <a16:creationId xmlns:a16="http://schemas.microsoft.com/office/drawing/2014/main" id="{E4833DAB-935E-4F55-96ED-F642DFEC98C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6" name="평행 사변형 14">
                  <a:extLst>
                    <a:ext uri="{FF2B5EF4-FFF2-40B4-BE49-F238E27FC236}">
                      <a16:creationId xmlns:a16="http://schemas.microsoft.com/office/drawing/2014/main" id="{FE6A12D7-C510-46E2-A1FA-660D54529A8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7" name="평행 사변형 14">
                  <a:extLst>
                    <a:ext uri="{FF2B5EF4-FFF2-40B4-BE49-F238E27FC236}">
                      <a16:creationId xmlns:a16="http://schemas.microsoft.com/office/drawing/2014/main" id="{A8CFD2DA-B164-4952-A15A-16D1B249648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73" name="그룹 336">
            <a:extLst>
              <a:ext uri="{FF2B5EF4-FFF2-40B4-BE49-F238E27FC236}">
                <a16:creationId xmlns:a16="http://schemas.microsoft.com/office/drawing/2014/main" id="{FBA29807-7465-4A67-9C7E-916252532F6D}"/>
              </a:ext>
            </a:extLst>
          </p:cNvPr>
          <p:cNvGrpSpPr/>
          <p:nvPr/>
        </p:nvGrpSpPr>
        <p:grpSpPr>
          <a:xfrm>
            <a:off x="4450936" y="3121977"/>
            <a:ext cx="461846" cy="878004"/>
            <a:chOff x="4242743" y="0"/>
            <a:chExt cx="3164666" cy="6016272"/>
          </a:xfrm>
        </p:grpSpPr>
        <p:sp>
          <p:nvSpPr>
            <p:cNvPr id="274" name="직사각형 337">
              <a:extLst>
                <a:ext uri="{FF2B5EF4-FFF2-40B4-BE49-F238E27FC236}">
                  <a16:creationId xmlns:a16="http://schemas.microsoft.com/office/drawing/2014/main" id="{D0CCEFFC-468E-4565-AF83-82A81902A797}"/>
                </a:ext>
              </a:extLst>
            </p:cNvPr>
            <p:cNvSpPr/>
            <p:nvPr/>
          </p:nvSpPr>
          <p:spPr>
            <a:xfrm>
              <a:off x="5822716" y="4925810"/>
              <a:ext cx="1583707" cy="2623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이등변 삼각형 338">
              <a:extLst>
                <a:ext uri="{FF2B5EF4-FFF2-40B4-BE49-F238E27FC236}">
                  <a16:creationId xmlns:a16="http://schemas.microsoft.com/office/drawing/2014/main" id="{CB2FAD76-FAC0-4EC3-B61A-72A51FEC3DA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4394187"/>
              <a:ext cx="1659485" cy="158468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339">
              <a:extLst>
                <a:ext uri="{FF2B5EF4-FFF2-40B4-BE49-F238E27FC236}">
                  <a16:creationId xmlns:a16="http://schemas.microsoft.com/office/drawing/2014/main" id="{483900C5-02C1-47F9-83CF-26EB1B99E640}"/>
                </a:ext>
              </a:extLst>
            </p:cNvPr>
            <p:cNvSpPr/>
            <p:nvPr/>
          </p:nvSpPr>
          <p:spPr>
            <a:xfrm>
              <a:off x="4245975" y="5026554"/>
              <a:ext cx="1576009" cy="1615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이등변 삼각형 340">
              <a:extLst>
                <a:ext uri="{FF2B5EF4-FFF2-40B4-BE49-F238E27FC236}">
                  <a16:creationId xmlns:a16="http://schemas.microsoft.com/office/drawing/2014/main" id="{3C5CA0A1-97A7-4717-8E76-A019F2CB454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7246" y="4396089"/>
              <a:ext cx="1659485" cy="1580881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341">
              <a:extLst>
                <a:ext uri="{FF2B5EF4-FFF2-40B4-BE49-F238E27FC236}">
                  <a16:creationId xmlns:a16="http://schemas.microsoft.com/office/drawing/2014/main" id="{ED2ED79F-37FE-4F99-840F-DEEFF1E197D1}"/>
                </a:ext>
              </a:extLst>
            </p:cNvPr>
            <p:cNvSpPr/>
            <p:nvPr/>
          </p:nvSpPr>
          <p:spPr>
            <a:xfrm>
              <a:off x="4245954" y="4635838"/>
              <a:ext cx="1575103" cy="3898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342">
              <a:extLst>
                <a:ext uri="{FF2B5EF4-FFF2-40B4-BE49-F238E27FC236}">
                  <a16:creationId xmlns:a16="http://schemas.microsoft.com/office/drawing/2014/main" id="{264787AB-80E1-417E-AA99-AC987A28AF56}"/>
                </a:ext>
              </a:extLst>
            </p:cNvPr>
            <p:cNvSpPr/>
            <p:nvPr/>
          </p:nvSpPr>
          <p:spPr>
            <a:xfrm>
              <a:off x="5833601" y="4629007"/>
              <a:ext cx="1572852" cy="396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이등변 삼각형 343">
              <a:extLst>
                <a:ext uri="{FF2B5EF4-FFF2-40B4-BE49-F238E27FC236}">
                  <a16:creationId xmlns:a16="http://schemas.microsoft.com/office/drawing/2014/main" id="{3DD33BF3-4E2C-45B4-9730-9AA4B571D3C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5343" y="423046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이등변 삼각형 344">
              <a:extLst>
                <a:ext uri="{FF2B5EF4-FFF2-40B4-BE49-F238E27FC236}">
                  <a16:creationId xmlns:a16="http://schemas.microsoft.com/office/drawing/2014/main" id="{AFC91187-FD75-4149-A2EA-F89F330A373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5323" y="4231350"/>
              <a:ext cx="1659485" cy="158468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이등변 삼각형 345">
              <a:extLst>
                <a:ext uri="{FF2B5EF4-FFF2-40B4-BE49-F238E27FC236}">
                  <a16:creationId xmlns:a16="http://schemas.microsoft.com/office/drawing/2014/main" id="{D5B73833-85FF-4958-AD6B-03B8AFED19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201734" y="3845496"/>
              <a:ext cx="1659485" cy="157455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이등변 삼각형 346">
              <a:extLst>
                <a:ext uri="{FF2B5EF4-FFF2-40B4-BE49-F238E27FC236}">
                  <a16:creationId xmlns:a16="http://schemas.microsoft.com/office/drawing/2014/main" id="{3D206E95-ACBE-4F84-BB42-BC34ED2A6A0B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4397" y="3841321"/>
              <a:ext cx="1659485" cy="158468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347">
              <a:extLst>
                <a:ext uri="{FF2B5EF4-FFF2-40B4-BE49-F238E27FC236}">
                  <a16:creationId xmlns:a16="http://schemas.microsoft.com/office/drawing/2014/main" id="{90B52098-956E-4B81-8175-879656C8A112}"/>
                </a:ext>
              </a:extLst>
            </p:cNvPr>
            <p:cNvSpPr/>
            <p:nvPr/>
          </p:nvSpPr>
          <p:spPr>
            <a:xfrm>
              <a:off x="5821688" y="832802"/>
              <a:ext cx="1436065" cy="3772633"/>
            </a:xfrm>
            <a:prstGeom prst="rect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348">
              <a:extLst>
                <a:ext uri="{FF2B5EF4-FFF2-40B4-BE49-F238E27FC236}">
                  <a16:creationId xmlns:a16="http://schemas.microsoft.com/office/drawing/2014/main" id="{E38F25D6-8C9C-4886-ADC5-C26111015F15}"/>
                </a:ext>
              </a:extLst>
            </p:cNvPr>
            <p:cNvSpPr/>
            <p:nvPr/>
          </p:nvSpPr>
          <p:spPr>
            <a:xfrm>
              <a:off x="4385642" y="832804"/>
              <a:ext cx="1436064" cy="3772632"/>
            </a:xfrm>
            <a:prstGeom prst="rect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6" name="그룹 349">
              <a:extLst>
                <a:ext uri="{FF2B5EF4-FFF2-40B4-BE49-F238E27FC236}">
                  <a16:creationId xmlns:a16="http://schemas.microsoft.com/office/drawing/2014/main" id="{40E5E286-5176-488F-B365-9BE945D07480}"/>
                </a:ext>
              </a:extLst>
            </p:cNvPr>
            <p:cNvGrpSpPr/>
            <p:nvPr/>
          </p:nvGrpSpPr>
          <p:grpSpPr>
            <a:xfrm>
              <a:off x="4385641" y="3853505"/>
              <a:ext cx="2872162" cy="1503865"/>
              <a:chOff x="3844103" y="4603820"/>
              <a:chExt cx="2872162" cy="1503865"/>
            </a:xfrm>
          </p:grpSpPr>
          <p:sp>
            <p:nvSpPr>
              <p:cNvPr id="351" name="이등변 삼각형 414">
                <a:extLst>
                  <a:ext uri="{FF2B5EF4-FFF2-40B4-BE49-F238E27FC236}">
                    <a16:creationId xmlns:a16="http://schemas.microsoft.com/office/drawing/2014/main" id="{900A8D6C-D868-4E40-987B-C8684C4F4A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5246292" y="4637712"/>
                <a:ext cx="1503865" cy="1436081"/>
              </a:xfrm>
              <a:prstGeom prst="triangle">
                <a:avLst/>
              </a:prstGeom>
              <a:solidFill>
                <a:srgbClr val="3E89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2" name="이등변 삼각형 415">
                <a:extLst>
                  <a:ext uri="{FF2B5EF4-FFF2-40B4-BE49-F238E27FC236}">
                    <a16:creationId xmlns:a16="http://schemas.microsoft.com/office/drawing/2014/main" id="{35A8E4E7-70B4-4E10-983F-CC76DED1644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10211" y="4637712"/>
                <a:ext cx="1503865" cy="1436081"/>
              </a:xfrm>
              <a:prstGeom prst="triangle">
                <a:avLst/>
              </a:prstGeom>
              <a:solidFill>
                <a:srgbClr val="7EB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7" name="직사각형 350">
              <a:extLst>
                <a:ext uri="{FF2B5EF4-FFF2-40B4-BE49-F238E27FC236}">
                  <a16:creationId xmlns:a16="http://schemas.microsoft.com/office/drawing/2014/main" id="{5C5425DA-2A2B-4989-A5A4-FBE1AE071E08}"/>
                </a:ext>
              </a:extLst>
            </p:cNvPr>
            <p:cNvSpPr/>
            <p:nvPr/>
          </p:nvSpPr>
          <p:spPr>
            <a:xfrm flipH="1">
              <a:off x="5821243" y="3801274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이등변 삼각형 351">
              <a:extLst>
                <a:ext uri="{FF2B5EF4-FFF2-40B4-BE49-F238E27FC236}">
                  <a16:creationId xmlns:a16="http://schemas.microsoft.com/office/drawing/2014/main" id="{CC1CED34-D013-4E00-80AA-1F534289CBA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61" y="3166646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352">
              <a:extLst>
                <a:ext uri="{FF2B5EF4-FFF2-40B4-BE49-F238E27FC236}">
                  <a16:creationId xmlns:a16="http://schemas.microsoft.com/office/drawing/2014/main" id="{024CA1BC-1E7E-4ECC-B2C6-C0A0FA482341}"/>
                </a:ext>
              </a:extLst>
            </p:cNvPr>
            <p:cNvSpPr/>
            <p:nvPr/>
          </p:nvSpPr>
          <p:spPr>
            <a:xfrm>
              <a:off x="4385177" y="3801276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이등변 삼각형 353">
              <a:extLst>
                <a:ext uri="{FF2B5EF4-FFF2-40B4-BE49-F238E27FC236}">
                  <a16:creationId xmlns:a16="http://schemas.microsoft.com/office/drawing/2014/main" id="{8175D686-CB2E-48EE-8CF4-EAD578A38DB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5" y="3166648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이등변 삼각형 354">
              <a:extLst>
                <a:ext uri="{FF2B5EF4-FFF2-40B4-BE49-F238E27FC236}">
                  <a16:creationId xmlns:a16="http://schemas.microsoft.com/office/drawing/2014/main" id="{85D3BB58-1E8E-4FC4-83B7-37FF9F923884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8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이등변 삼각형 355">
              <a:extLst>
                <a:ext uri="{FF2B5EF4-FFF2-40B4-BE49-F238E27FC236}">
                  <a16:creationId xmlns:a16="http://schemas.microsoft.com/office/drawing/2014/main" id="{08223D08-312C-4D62-A22D-287AED6573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7" y="3085773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직사각형 356">
              <a:extLst>
                <a:ext uri="{FF2B5EF4-FFF2-40B4-BE49-F238E27FC236}">
                  <a16:creationId xmlns:a16="http://schemas.microsoft.com/office/drawing/2014/main" id="{7714D57E-099F-4ACC-8AC6-FA463C5550DA}"/>
                </a:ext>
              </a:extLst>
            </p:cNvPr>
            <p:cNvSpPr/>
            <p:nvPr/>
          </p:nvSpPr>
          <p:spPr>
            <a:xfrm flipH="1">
              <a:off x="5821174" y="3772474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직사각형 357">
              <a:extLst>
                <a:ext uri="{FF2B5EF4-FFF2-40B4-BE49-F238E27FC236}">
                  <a16:creationId xmlns:a16="http://schemas.microsoft.com/office/drawing/2014/main" id="{34006314-BF42-4168-AEE5-6B97D8800605}"/>
                </a:ext>
              </a:extLst>
            </p:cNvPr>
            <p:cNvSpPr/>
            <p:nvPr/>
          </p:nvSpPr>
          <p:spPr>
            <a:xfrm>
              <a:off x="4385109" y="3772476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이등변 삼각형 358">
              <a:extLst>
                <a:ext uri="{FF2B5EF4-FFF2-40B4-BE49-F238E27FC236}">
                  <a16:creationId xmlns:a16="http://schemas.microsoft.com/office/drawing/2014/main" id="{9EAB6F80-D712-44FD-B878-96AECC6D1D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82" y="308577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이등변 삼각형 359">
              <a:extLst>
                <a:ext uri="{FF2B5EF4-FFF2-40B4-BE49-F238E27FC236}">
                  <a16:creationId xmlns:a16="http://schemas.microsoft.com/office/drawing/2014/main" id="{439DFD2E-22FB-470B-97A3-2DA10B84EAC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01" y="3085772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이등변 삼각형 360">
              <a:extLst>
                <a:ext uri="{FF2B5EF4-FFF2-40B4-BE49-F238E27FC236}">
                  <a16:creationId xmlns:a16="http://schemas.microsoft.com/office/drawing/2014/main" id="{0EF21740-1174-4AFE-BE76-C9126BECEF28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00" y="3052050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이등변 삼각형 361">
              <a:extLst>
                <a:ext uri="{FF2B5EF4-FFF2-40B4-BE49-F238E27FC236}">
                  <a16:creationId xmlns:a16="http://schemas.microsoft.com/office/drawing/2014/main" id="{88C00E4A-0F2C-47C8-BFD8-612E935944F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05" y="3052050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직사각형 362">
              <a:extLst>
                <a:ext uri="{FF2B5EF4-FFF2-40B4-BE49-F238E27FC236}">
                  <a16:creationId xmlns:a16="http://schemas.microsoft.com/office/drawing/2014/main" id="{0B731522-12A3-4339-9EB8-C4F21C80CF38}"/>
                </a:ext>
              </a:extLst>
            </p:cNvPr>
            <p:cNvSpPr/>
            <p:nvPr/>
          </p:nvSpPr>
          <p:spPr>
            <a:xfrm flipH="1">
              <a:off x="5821335" y="27117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이등변 삼각형 363">
              <a:extLst>
                <a:ext uri="{FF2B5EF4-FFF2-40B4-BE49-F238E27FC236}">
                  <a16:creationId xmlns:a16="http://schemas.microsoft.com/office/drawing/2014/main" id="{65AB9884-245D-4BA9-B0D0-48C74B17F915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53" y="20770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직사각형 364">
              <a:extLst>
                <a:ext uri="{FF2B5EF4-FFF2-40B4-BE49-F238E27FC236}">
                  <a16:creationId xmlns:a16="http://schemas.microsoft.com/office/drawing/2014/main" id="{3207C518-8C21-4311-BB42-C663464AD47F}"/>
                </a:ext>
              </a:extLst>
            </p:cNvPr>
            <p:cNvSpPr/>
            <p:nvPr/>
          </p:nvSpPr>
          <p:spPr>
            <a:xfrm>
              <a:off x="4385269" y="27117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이등변 삼각형 365">
              <a:extLst>
                <a:ext uri="{FF2B5EF4-FFF2-40B4-BE49-F238E27FC236}">
                  <a16:creationId xmlns:a16="http://schemas.microsoft.com/office/drawing/2014/main" id="{DD5E8746-589F-47CE-AB61-E1CE86F873D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7" y="20770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이등변 삼각형 366">
              <a:extLst>
                <a:ext uri="{FF2B5EF4-FFF2-40B4-BE49-F238E27FC236}">
                  <a16:creationId xmlns:a16="http://schemas.microsoft.com/office/drawing/2014/main" id="{ABBAA5B5-B3DD-49D1-8F76-2EA1BEC4798A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470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이등변 삼각형 367">
              <a:extLst>
                <a:ext uri="{FF2B5EF4-FFF2-40B4-BE49-F238E27FC236}">
                  <a16:creationId xmlns:a16="http://schemas.microsoft.com/office/drawing/2014/main" id="{62D4EE13-EC7F-4F93-BA52-46953A13AC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389" y="19962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직사각형 368">
              <a:extLst>
                <a:ext uri="{FF2B5EF4-FFF2-40B4-BE49-F238E27FC236}">
                  <a16:creationId xmlns:a16="http://schemas.microsoft.com/office/drawing/2014/main" id="{97C2EBD0-B9F6-4CAC-95AD-819AD925B002}"/>
                </a:ext>
              </a:extLst>
            </p:cNvPr>
            <p:cNvSpPr/>
            <p:nvPr/>
          </p:nvSpPr>
          <p:spPr>
            <a:xfrm flipH="1">
              <a:off x="5821266" y="26829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직사각형 369">
              <a:extLst>
                <a:ext uri="{FF2B5EF4-FFF2-40B4-BE49-F238E27FC236}">
                  <a16:creationId xmlns:a16="http://schemas.microsoft.com/office/drawing/2014/main" id="{50EE2E04-CC73-4DAD-AA4A-1ED0970EDCD4}"/>
                </a:ext>
              </a:extLst>
            </p:cNvPr>
            <p:cNvSpPr/>
            <p:nvPr/>
          </p:nvSpPr>
          <p:spPr>
            <a:xfrm>
              <a:off x="4385201" y="26829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이등변 삼각형 370">
              <a:extLst>
                <a:ext uri="{FF2B5EF4-FFF2-40B4-BE49-F238E27FC236}">
                  <a16:creationId xmlns:a16="http://schemas.microsoft.com/office/drawing/2014/main" id="{E57C98EC-0DCC-499C-9F5E-4C4D23614097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374" y="19962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이등변 삼각형 371">
              <a:extLst>
                <a:ext uri="{FF2B5EF4-FFF2-40B4-BE49-F238E27FC236}">
                  <a16:creationId xmlns:a16="http://schemas.microsoft.com/office/drawing/2014/main" id="{423673FD-1367-4D05-BF61-BC2BA2BEC0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293" y="19962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이등변 삼각형 372">
              <a:extLst>
                <a:ext uri="{FF2B5EF4-FFF2-40B4-BE49-F238E27FC236}">
                  <a16:creationId xmlns:a16="http://schemas.microsoft.com/office/drawing/2014/main" id="{C69BF79C-A269-4A7F-9B4B-F6887832FA7F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292" y="19624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이등변 삼각형 373">
              <a:extLst>
                <a:ext uri="{FF2B5EF4-FFF2-40B4-BE49-F238E27FC236}">
                  <a16:creationId xmlns:a16="http://schemas.microsoft.com/office/drawing/2014/main" id="{C2AA5350-ADFC-4793-A50A-41080832CD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197" y="19624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직사각형 374">
              <a:extLst>
                <a:ext uri="{FF2B5EF4-FFF2-40B4-BE49-F238E27FC236}">
                  <a16:creationId xmlns:a16="http://schemas.microsoft.com/office/drawing/2014/main" id="{5DCB73F6-265D-4D8E-8978-528CD79EF9C5}"/>
                </a:ext>
              </a:extLst>
            </p:cNvPr>
            <p:cNvSpPr/>
            <p:nvPr/>
          </p:nvSpPr>
          <p:spPr>
            <a:xfrm flipH="1">
              <a:off x="5821645" y="1558623"/>
              <a:ext cx="1436081" cy="834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이등변 삼각형 375">
              <a:extLst>
                <a:ext uri="{FF2B5EF4-FFF2-40B4-BE49-F238E27FC236}">
                  <a16:creationId xmlns:a16="http://schemas.microsoft.com/office/drawing/2014/main" id="{691AFF4F-7D8C-43A1-A125-F88766DB8020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63" y="923995"/>
              <a:ext cx="1503865" cy="143608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직사각형 376">
              <a:extLst>
                <a:ext uri="{FF2B5EF4-FFF2-40B4-BE49-F238E27FC236}">
                  <a16:creationId xmlns:a16="http://schemas.microsoft.com/office/drawing/2014/main" id="{FA3116A0-A152-424E-AE5E-CA53E7E4682F}"/>
                </a:ext>
              </a:extLst>
            </p:cNvPr>
            <p:cNvSpPr/>
            <p:nvPr/>
          </p:nvSpPr>
          <p:spPr>
            <a:xfrm>
              <a:off x="4385579" y="1558625"/>
              <a:ext cx="1436081" cy="83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이등변 삼각형 377">
              <a:extLst>
                <a:ext uri="{FF2B5EF4-FFF2-40B4-BE49-F238E27FC236}">
                  <a16:creationId xmlns:a16="http://schemas.microsoft.com/office/drawing/2014/main" id="{C5569BC2-352E-4800-A523-8F688A29B59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7" y="923997"/>
              <a:ext cx="1503865" cy="143608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이등변 삼각형 378">
              <a:extLst>
                <a:ext uri="{FF2B5EF4-FFF2-40B4-BE49-F238E27FC236}">
                  <a16:creationId xmlns:a16="http://schemas.microsoft.com/office/drawing/2014/main" id="{6E6A98C2-B592-47DE-89A6-C417023F02D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780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이등변 삼각형 379">
              <a:extLst>
                <a:ext uri="{FF2B5EF4-FFF2-40B4-BE49-F238E27FC236}">
                  <a16:creationId xmlns:a16="http://schemas.microsoft.com/office/drawing/2014/main" id="{14B14453-F5F3-40A2-B064-1EC7B8BABC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99" y="843122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7" name="직사각형 380">
              <a:extLst>
                <a:ext uri="{FF2B5EF4-FFF2-40B4-BE49-F238E27FC236}">
                  <a16:creationId xmlns:a16="http://schemas.microsoft.com/office/drawing/2014/main" id="{7E868DE4-9392-467D-B6CB-6DDF80D727DE}"/>
                </a:ext>
              </a:extLst>
            </p:cNvPr>
            <p:cNvSpPr/>
            <p:nvPr/>
          </p:nvSpPr>
          <p:spPr>
            <a:xfrm flipH="1">
              <a:off x="5821576" y="1529823"/>
              <a:ext cx="1436081" cy="28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8" name="직사각형 381">
              <a:extLst>
                <a:ext uri="{FF2B5EF4-FFF2-40B4-BE49-F238E27FC236}">
                  <a16:creationId xmlns:a16="http://schemas.microsoft.com/office/drawing/2014/main" id="{F3F37C40-21E9-4CFE-BB43-3A303F5F8DE3}"/>
                </a:ext>
              </a:extLst>
            </p:cNvPr>
            <p:cNvSpPr/>
            <p:nvPr/>
          </p:nvSpPr>
          <p:spPr>
            <a:xfrm>
              <a:off x="4385511" y="1529825"/>
              <a:ext cx="1436081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9" name="이등변 삼각형 382">
              <a:extLst>
                <a:ext uri="{FF2B5EF4-FFF2-40B4-BE49-F238E27FC236}">
                  <a16:creationId xmlns:a16="http://schemas.microsoft.com/office/drawing/2014/main" id="{CEE6DA91-15F5-48DE-A112-AB58F8C60F8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84" y="843121"/>
              <a:ext cx="1503865" cy="143608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0" name="이등변 삼각형 383">
              <a:extLst>
                <a:ext uri="{FF2B5EF4-FFF2-40B4-BE49-F238E27FC236}">
                  <a16:creationId xmlns:a16="http://schemas.microsoft.com/office/drawing/2014/main" id="{E98018DF-F33E-47EC-B3DC-4771B4C097C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603" y="843121"/>
              <a:ext cx="1503865" cy="14360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1" name="이등변 삼각형 384">
              <a:extLst>
                <a:ext uri="{FF2B5EF4-FFF2-40B4-BE49-F238E27FC236}">
                  <a16:creationId xmlns:a16="http://schemas.microsoft.com/office/drawing/2014/main" id="{A2D1F0B5-0130-4B41-9CAE-B6F8333414E6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5787602" y="809399"/>
              <a:ext cx="1503865" cy="1436081"/>
            </a:xfrm>
            <a:prstGeom prst="triangle">
              <a:avLst/>
            </a:prstGeom>
            <a:solidFill>
              <a:srgbClr val="3E8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2" name="이등변 삼각형 385">
              <a:extLst>
                <a:ext uri="{FF2B5EF4-FFF2-40B4-BE49-F238E27FC236}">
                  <a16:creationId xmlns:a16="http://schemas.microsoft.com/office/drawing/2014/main" id="{BF2D065B-C775-47B3-8152-D7FB5EB75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351507" y="809399"/>
              <a:ext cx="1503865" cy="1436081"/>
            </a:xfrm>
            <a:prstGeom prst="triangle">
              <a:avLst/>
            </a:pr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3" name="그룹 386">
              <a:extLst>
                <a:ext uri="{FF2B5EF4-FFF2-40B4-BE49-F238E27FC236}">
                  <a16:creationId xmlns:a16="http://schemas.microsoft.com/office/drawing/2014/main" id="{1B361AAE-0874-4A94-A867-7B8DC19F69E7}"/>
                </a:ext>
              </a:extLst>
            </p:cNvPr>
            <p:cNvGrpSpPr/>
            <p:nvPr/>
          </p:nvGrpSpPr>
          <p:grpSpPr>
            <a:xfrm>
              <a:off x="4385656" y="0"/>
              <a:ext cx="2872174" cy="1584740"/>
              <a:chOff x="4827098" y="300735"/>
              <a:chExt cx="2872174" cy="1584740"/>
            </a:xfrm>
          </p:grpSpPr>
          <p:sp>
            <p:nvSpPr>
              <p:cNvPr id="341" name="직사각형 404">
                <a:extLst>
                  <a:ext uri="{FF2B5EF4-FFF2-40B4-BE49-F238E27FC236}">
                    <a16:creationId xmlns:a16="http://schemas.microsoft.com/office/drawing/2014/main" id="{2B47B023-93E3-422D-B785-D822CA18125C}"/>
                  </a:ext>
                </a:extLst>
              </p:cNvPr>
              <p:cNvSpPr/>
              <p:nvPr/>
            </p:nvSpPr>
            <p:spPr>
              <a:xfrm flipH="1">
                <a:off x="6263164" y="1050128"/>
                <a:ext cx="1436081" cy="834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2" name="이등변 삼각형 405">
                <a:extLst>
                  <a:ext uri="{FF2B5EF4-FFF2-40B4-BE49-F238E27FC236}">
                    <a16:creationId xmlns:a16="http://schemas.microsoft.com/office/drawing/2014/main" id="{6EB18F40-5F14-41D9-A6BC-81D1363B6D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82" y="415500"/>
                <a:ext cx="1503865" cy="143608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3" name="직사각형 406">
                <a:extLst>
                  <a:ext uri="{FF2B5EF4-FFF2-40B4-BE49-F238E27FC236}">
                    <a16:creationId xmlns:a16="http://schemas.microsoft.com/office/drawing/2014/main" id="{4BC10DC9-85AD-494E-B9DC-3DA64AF10789}"/>
                  </a:ext>
                </a:extLst>
              </p:cNvPr>
              <p:cNvSpPr/>
              <p:nvPr/>
            </p:nvSpPr>
            <p:spPr>
              <a:xfrm>
                <a:off x="4827098" y="1050130"/>
                <a:ext cx="1436081" cy="834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4" name="이등변 삼각형 407">
                <a:extLst>
                  <a:ext uri="{FF2B5EF4-FFF2-40B4-BE49-F238E27FC236}">
                    <a16:creationId xmlns:a16="http://schemas.microsoft.com/office/drawing/2014/main" id="{0641991C-43FF-4112-A443-0CBD468640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6" y="415502"/>
                <a:ext cx="1503865" cy="1436081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5" name="이등변 삼각형 408">
                <a:extLst>
                  <a:ext uri="{FF2B5EF4-FFF2-40B4-BE49-F238E27FC236}">
                    <a16:creationId xmlns:a16="http://schemas.microsoft.com/office/drawing/2014/main" id="{AE2F8C22-A967-44B8-8B44-28308CF798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29299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6" name="이등변 삼각형 409">
                <a:extLst>
                  <a:ext uri="{FF2B5EF4-FFF2-40B4-BE49-F238E27FC236}">
                    <a16:creationId xmlns:a16="http://schemas.microsoft.com/office/drawing/2014/main" id="{43200A55-EC24-4D92-B66D-34F1C755C24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93218" y="334627"/>
                <a:ext cx="1503865" cy="1436081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7" name="이등변 삼각형 410">
                <a:extLst>
                  <a:ext uri="{FF2B5EF4-FFF2-40B4-BE49-F238E27FC236}">
                    <a16:creationId xmlns:a16="http://schemas.microsoft.com/office/drawing/2014/main" id="{BDFD8017-8018-45E8-9EDF-01797A91B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983831" y="427734"/>
                <a:ext cx="1308866" cy="1249871"/>
              </a:xfrm>
              <a:prstGeom prst="triangle">
                <a:avLst/>
              </a:prstGeom>
              <a:solidFill>
                <a:srgbClr val="6B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8" name="이등변 삼각형 411">
                <a:extLst>
                  <a:ext uri="{FF2B5EF4-FFF2-40B4-BE49-F238E27FC236}">
                    <a16:creationId xmlns:a16="http://schemas.microsoft.com/office/drawing/2014/main" id="{B8B6D453-7B70-4FC4-8257-3EB33CCD70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3698" y="427734"/>
                <a:ext cx="1308866" cy="1249871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9" name="이등변 삼각형 412">
                <a:extLst>
                  <a:ext uri="{FF2B5EF4-FFF2-40B4-BE49-F238E27FC236}">
                    <a16:creationId xmlns:a16="http://schemas.microsoft.com/office/drawing/2014/main" id="{1C003FC7-E570-4CF5-AE89-671C82A282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08457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0" name="이등변 삼각형 413">
                <a:extLst>
                  <a:ext uri="{FF2B5EF4-FFF2-40B4-BE49-F238E27FC236}">
                    <a16:creationId xmlns:a16="http://schemas.microsoft.com/office/drawing/2014/main" id="{AD278D03-8FF8-4802-92C4-D190013BB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6236019" y="528486"/>
                <a:ext cx="1205792" cy="1151442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24" name="직선 연결선 387">
              <a:extLst>
                <a:ext uri="{FF2B5EF4-FFF2-40B4-BE49-F238E27FC236}">
                  <a16:creationId xmlns:a16="http://schemas.microsoft.com/office/drawing/2014/main" id="{C2A0D357-39CB-49B5-9337-6D045E3E72F9}"/>
                </a:ext>
              </a:extLst>
            </p:cNvPr>
            <p:cNvCxnSpPr>
              <a:cxnSpLocks/>
              <a:stCxn id="342" idx="2"/>
              <a:endCxn id="352" idx="2"/>
            </p:cNvCxnSpPr>
            <p:nvPr/>
          </p:nvCxnSpPr>
          <p:spPr>
            <a:xfrm flipH="1">
              <a:off x="5821722" y="158473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88">
              <a:extLst>
                <a:ext uri="{FF2B5EF4-FFF2-40B4-BE49-F238E27FC236}">
                  <a16:creationId xmlns:a16="http://schemas.microsoft.com/office/drawing/2014/main" id="{5DCF1170-659D-430F-90C2-BBA8441D1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656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89">
              <a:extLst>
                <a:ext uri="{FF2B5EF4-FFF2-40B4-BE49-F238E27FC236}">
                  <a16:creationId xmlns:a16="http://schemas.microsoft.com/office/drawing/2014/main" id="{DAF3D4B5-4612-43BD-AA8C-AA4A7561D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5021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90">
              <a:extLst>
                <a:ext uri="{FF2B5EF4-FFF2-40B4-BE49-F238E27FC236}">
                  <a16:creationId xmlns:a16="http://schemas.microsoft.com/office/drawing/2014/main" id="{4AEC6101-795F-4DAC-AA27-D43E18C2D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2498" y="977281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91">
              <a:extLst>
                <a:ext uri="{FF2B5EF4-FFF2-40B4-BE49-F238E27FC236}">
                  <a16:creationId xmlns:a16="http://schemas.microsoft.com/office/drawing/2014/main" id="{E9459B6A-2FC0-4094-9FB7-0B8712A47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193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연결선 392">
              <a:extLst>
                <a:ext uri="{FF2B5EF4-FFF2-40B4-BE49-F238E27FC236}">
                  <a16:creationId xmlns:a16="http://schemas.microsoft.com/office/drawing/2014/main" id="{C45C8271-7EE7-44E0-8121-4C2827D07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3654" y="113924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연결선 393">
              <a:extLst>
                <a:ext uri="{FF2B5EF4-FFF2-40B4-BE49-F238E27FC236}">
                  <a16:creationId xmlns:a16="http://schemas.microsoft.com/office/drawing/2014/main" id="{51F9EBE8-4404-4416-9F28-804A067BA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126" y="1292068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연결선 394">
              <a:extLst>
                <a:ext uri="{FF2B5EF4-FFF2-40B4-BE49-F238E27FC236}">
                  <a16:creationId xmlns:a16="http://schemas.microsoft.com/office/drawing/2014/main" id="{9E74D904-507D-4A7D-AEF1-B9A3E8008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392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95">
              <a:extLst>
                <a:ext uri="{FF2B5EF4-FFF2-40B4-BE49-F238E27FC236}">
                  <a16:creationId xmlns:a16="http://schemas.microsoft.com/office/drawing/2014/main" id="{07B16C85-3727-452A-BE74-2AFBB1865E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6593" y="1440090"/>
              <a:ext cx="10" cy="377263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그룹 396">
              <a:extLst>
                <a:ext uri="{FF2B5EF4-FFF2-40B4-BE49-F238E27FC236}">
                  <a16:creationId xmlns:a16="http://schemas.microsoft.com/office/drawing/2014/main" id="{58D48BB1-D5EA-4934-8E1C-532746C91ACC}"/>
                </a:ext>
              </a:extLst>
            </p:cNvPr>
            <p:cNvGrpSpPr/>
            <p:nvPr/>
          </p:nvGrpSpPr>
          <p:grpSpPr>
            <a:xfrm>
              <a:off x="4832707" y="5007025"/>
              <a:ext cx="397537" cy="696811"/>
              <a:chOff x="4751391" y="4967019"/>
              <a:chExt cx="397537" cy="696811"/>
            </a:xfrm>
          </p:grpSpPr>
          <p:grpSp>
            <p:nvGrpSpPr>
              <p:cNvPr id="334" name="그룹 397">
                <a:extLst>
                  <a:ext uri="{FF2B5EF4-FFF2-40B4-BE49-F238E27FC236}">
                    <a16:creationId xmlns:a16="http://schemas.microsoft.com/office/drawing/2014/main" id="{8F42820C-1805-445F-B668-E72BB247E3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51391" y="4967019"/>
                <a:ext cx="397537" cy="696811"/>
                <a:chOff x="4748698" y="5067051"/>
                <a:chExt cx="313713" cy="549883"/>
              </a:xfrm>
            </p:grpSpPr>
            <p:sp>
              <p:nvSpPr>
                <p:cNvPr id="339" name="이등변 삼각형 402">
                  <a:extLst>
                    <a:ext uri="{FF2B5EF4-FFF2-40B4-BE49-F238E27FC236}">
                      <a16:creationId xmlns:a16="http://schemas.microsoft.com/office/drawing/2014/main" id="{AC4AA5C7-A8DA-47A5-B344-2E4943723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13510" y="5268032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0" name="이등변 삼각형 403">
                  <a:extLst>
                    <a:ext uri="{FF2B5EF4-FFF2-40B4-BE49-F238E27FC236}">
                      <a16:creationId xmlns:a16="http://schemas.microsoft.com/office/drawing/2014/main" id="{8BAFB201-D7FD-4745-B0E1-18C3AB5EFD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13510" y="5102239"/>
                  <a:ext cx="384090" cy="313713"/>
                </a:xfrm>
                <a:prstGeom prst="triangle">
                  <a:avLst>
                    <a:gd name="adj" fmla="val 43583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35" name="그룹 398">
                <a:extLst>
                  <a:ext uri="{FF2B5EF4-FFF2-40B4-BE49-F238E27FC236}">
                    <a16:creationId xmlns:a16="http://schemas.microsoft.com/office/drawing/2014/main" id="{57D773AF-83DD-45D2-817E-D14CDA1EC9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2245" y="5073115"/>
                <a:ext cx="249820" cy="554900"/>
                <a:chOff x="4852797" y="5165582"/>
                <a:chExt cx="201714" cy="448047"/>
              </a:xfrm>
            </p:grpSpPr>
            <p:sp>
              <p:nvSpPr>
                <p:cNvPr id="337" name="이등변 삼각형 400">
                  <a:extLst>
                    <a:ext uri="{FF2B5EF4-FFF2-40B4-BE49-F238E27FC236}">
                      <a16:creationId xmlns:a16="http://schemas.microsoft.com/office/drawing/2014/main" id="{4EB6DFF1-3B1E-45C6-B6FB-F80401D086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82020" y="5341138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8" name="이등변 삼각형 401">
                  <a:extLst>
                    <a:ext uri="{FF2B5EF4-FFF2-40B4-BE49-F238E27FC236}">
                      <a16:creationId xmlns:a16="http://schemas.microsoft.com/office/drawing/2014/main" id="{1ADE3EEF-248D-49F6-A13E-9358935618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 flipH="1" flipV="1">
                  <a:off x="4782020" y="5236359"/>
                  <a:ext cx="343268" cy="201714"/>
                </a:xfrm>
                <a:prstGeom prst="triangle">
                  <a:avLst>
                    <a:gd name="adj" fmla="val 3179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36" name="직선 연결선 399">
                <a:extLst>
                  <a:ext uri="{FF2B5EF4-FFF2-40B4-BE49-F238E27FC236}">
                    <a16:creationId xmlns:a16="http://schemas.microsoft.com/office/drawing/2014/main" id="{7CD6C198-A3D8-428C-A374-F3B2C939364B}"/>
                  </a:ext>
                </a:extLst>
              </p:cNvPr>
              <p:cNvCxnSpPr>
                <a:cxnSpLocks/>
                <a:stCxn id="338" idx="1"/>
                <a:endCxn id="337" idx="1"/>
              </p:cNvCxnSpPr>
              <p:nvPr/>
            </p:nvCxnSpPr>
            <p:spPr>
              <a:xfrm>
                <a:off x="4947156" y="5140690"/>
                <a:ext cx="0" cy="41975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69AC8633-2B87-4B14-936B-7F4555CFB438}"/>
              </a:ext>
            </a:extLst>
          </p:cNvPr>
          <p:cNvGrpSpPr/>
          <p:nvPr/>
        </p:nvGrpSpPr>
        <p:grpSpPr>
          <a:xfrm>
            <a:off x="4417072" y="2675036"/>
            <a:ext cx="527727" cy="583404"/>
            <a:chOff x="3754828" y="1947852"/>
            <a:chExt cx="1322751" cy="1462307"/>
          </a:xfrm>
        </p:grpSpPr>
        <p:sp>
          <p:nvSpPr>
            <p:cNvPr id="354" name="직사각형 20">
              <a:extLst>
                <a:ext uri="{FF2B5EF4-FFF2-40B4-BE49-F238E27FC236}">
                  <a16:creationId xmlns:a16="http://schemas.microsoft.com/office/drawing/2014/main" id="{E435F881-2E36-4F0A-B901-EB4944C2C599}"/>
                </a:ext>
              </a:extLst>
            </p:cNvPr>
            <p:cNvSpPr/>
            <p:nvPr/>
          </p:nvSpPr>
          <p:spPr>
            <a:xfrm>
              <a:off x="4170673" y="2243359"/>
              <a:ext cx="489362" cy="5406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직사각형 3">
              <a:extLst>
                <a:ext uri="{FF2B5EF4-FFF2-40B4-BE49-F238E27FC236}">
                  <a16:creationId xmlns:a16="http://schemas.microsoft.com/office/drawing/2014/main" id="{061619E8-18E2-4F24-A3A6-A2947AC4F1D3}"/>
                </a:ext>
              </a:extLst>
            </p:cNvPr>
            <p:cNvSpPr/>
            <p:nvPr/>
          </p:nvSpPr>
          <p:spPr>
            <a:xfrm>
              <a:off x="4380494" y="2431824"/>
              <a:ext cx="57329" cy="9783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m3d="http://schemas.microsoft.com/office/drawing/2017/model3d">
          <mc:Choice Requires="am3d">
            <p:graphicFrame>
              <p:nvGraphicFrame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93362453"/>
                    </p:ext>
                  </p:extLst>
                </p:nvPr>
              </p:nvGraphicFramePr>
              <p:xfrm>
                <a:off x="3841128" y="1947852"/>
                <a:ext cx="1052510" cy="58141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52510" cy="581415"/>
                      </a:xfrm>
                      <a:prstGeom prst="rect">
                        <a:avLst/>
                      </a:prstGeom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28307" ay="4625097" az="2784325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6885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 xmlns="">
            <p:pic>
              <p:nvPicPr>
                <p:cNvPr id="356" name="3D 모델 6" descr="Video camera">
                  <a:extLst>
                    <a:ext uri="{FF2B5EF4-FFF2-40B4-BE49-F238E27FC236}">
                      <a16:creationId xmlns:a16="http://schemas.microsoft.com/office/drawing/2014/main" id="{406E904A-E04B-4D15-8117-51C7977ED2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1502" y="2675036"/>
                  <a:ext cx="419911" cy="2319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7" name="직사각형 17">
              <a:extLst>
                <a:ext uri="{FF2B5EF4-FFF2-40B4-BE49-F238E27FC236}">
                  <a16:creationId xmlns:a16="http://schemas.microsoft.com/office/drawing/2014/main" id="{18AEC708-75D1-4943-BCDD-C9C9E42E4F4A}"/>
                </a:ext>
              </a:extLst>
            </p:cNvPr>
            <p:cNvSpPr/>
            <p:nvPr/>
          </p:nvSpPr>
          <p:spPr>
            <a:xfrm rot="2807291">
              <a:off x="424133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직사각형 19">
              <a:extLst>
                <a:ext uri="{FF2B5EF4-FFF2-40B4-BE49-F238E27FC236}">
                  <a16:creationId xmlns:a16="http://schemas.microsoft.com/office/drawing/2014/main" id="{0EA7FB8A-EC98-41D7-A8F1-2F2BCD8A507C}"/>
                </a:ext>
              </a:extLst>
            </p:cNvPr>
            <p:cNvSpPr/>
            <p:nvPr/>
          </p:nvSpPr>
          <p:spPr>
            <a:xfrm rot="18792709" flipH="1">
              <a:off x="4517807" y="2790928"/>
              <a:ext cx="70126" cy="3727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6F11DD35-527B-43AB-80B0-900CA4EEDF25}"/>
                </a:ext>
              </a:extLst>
            </p:cNvPr>
            <p:cNvGrpSpPr/>
            <p:nvPr/>
          </p:nvGrpSpPr>
          <p:grpSpPr>
            <a:xfrm>
              <a:off x="4618012" y="2597171"/>
              <a:ext cx="459567" cy="773326"/>
              <a:chOff x="8853941" y="1230260"/>
              <a:chExt cx="1597986" cy="2688974"/>
            </a:xfrm>
          </p:grpSpPr>
          <p:sp>
            <p:nvSpPr>
              <p:cNvPr id="384" name="평행 사변형 14">
                <a:extLst>
                  <a:ext uri="{FF2B5EF4-FFF2-40B4-BE49-F238E27FC236}">
                    <a16:creationId xmlns:a16="http://schemas.microsoft.com/office/drawing/2014/main" id="{A1BF5EF5-0899-407E-9B5D-3346776DF944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5" name="평행 사변형 15">
                <a:extLst>
                  <a:ext uri="{FF2B5EF4-FFF2-40B4-BE49-F238E27FC236}">
                    <a16:creationId xmlns:a16="http://schemas.microsoft.com/office/drawing/2014/main" id="{2007F774-CE11-49DC-ABD9-1F2EA5BF256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6" name="평행 사변형 16">
                <a:extLst>
                  <a:ext uri="{FF2B5EF4-FFF2-40B4-BE49-F238E27FC236}">
                    <a16:creationId xmlns:a16="http://schemas.microsoft.com/office/drawing/2014/main" id="{A7A0459A-0415-4FFB-A21A-262B3A77E17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A213ADB8-0C4D-44E1-9A4D-69C18E89E26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403" name="평행 사변형 14">
                  <a:extLst>
                    <a:ext uri="{FF2B5EF4-FFF2-40B4-BE49-F238E27FC236}">
                      <a16:creationId xmlns:a16="http://schemas.microsoft.com/office/drawing/2014/main" id="{4CBA6113-0147-4F9A-90AC-684D297848C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4" name="평행 사변형 14">
                  <a:extLst>
                    <a:ext uri="{FF2B5EF4-FFF2-40B4-BE49-F238E27FC236}">
                      <a16:creationId xmlns:a16="http://schemas.microsoft.com/office/drawing/2014/main" id="{6A8D1B19-FD2D-4BC7-ACDC-E25883A0CC7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5" name="평행 사변형 14">
                  <a:extLst>
                    <a:ext uri="{FF2B5EF4-FFF2-40B4-BE49-F238E27FC236}">
                      <a16:creationId xmlns:a16="http://schemas.microsoft.com/office/drawing/2014/main" id="{58265D95-63D7-4F84-BC68-0A936CCA817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6" name="평행 사변형 14">
                  <a:extLst>
                    <a:ext uri="{FF2B5EF4-FFF2-40B4-BE49-F238E27FC236}">
                      <a16:creationId xmlns:a16="http://schemas.microsoft.com/office/drawing/2014/main" id="{A5F545C4-EBFD-4822-94D5-95DB11FC20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EAB09915-32F2-466F-AE01-B47BBD785801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99" name="평행 사변형 14">
                  <a:extLst>
                    <a:ext uri="{FF2B5EF4-FFF2-40B4-BE49-F238E27FC236}">
                      <a16:creationId xmlns:a16="http://schemas.microsoft.com/office/drawing/2014/main" id="{88E93CF0-F87B-4352-8B51-33F807A1233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0" name="평행 사변형 14">
                  <a:extLst>
                    <a:ext uri="{FF2B5EF4-FFF2-40B4-BE49-F238E27FC236}">
                      <a16:creationId xmlns:a16="http://schemas.microsoft.com/office/drawing/2014/main" id="{6ED8386D-422A-4327-9484-D4092694FDB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1" name="평행 사변형 14">
                  <a:extLst>
                    <a:ext uri="{FF2B5EF4-FFF2-40B4-BE49-F238E27FC236}">
                      <a16:creationId xmlns:a16="http://schemas.microsoft.com/office/drawing/2014/main" id="{1CC0DE17-A60A-4009-B71B-FE8F73B1BB6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2" name="평행 사변형 14">
                  <a:extLst>
                    <a:ext uri="{FF2B5EF4-FFF2-40B4-BE49-F238E27FC236}">
                      <a16:creationId xmlns:a16="http://schemas.microsoft.com/office/drawing/2014/main" id="{70D795C5-1B1C-46A9-9091-66D572BDCF4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04C124B-B97A-49CC-99A9-AB1D5AADDDA5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95" name="평행 사변형 14">
                  <a:extLst>
                    <a:ext uri="{FF2B5EF4-FFF2-40B4-BE49-F238E27FC236}">
                      <a16:creationId xmlns:a16="http://schemas.microsoft.com/office/drawing/2014/main" id="{282AE22E-B5FE-4380-AB3B-7B08C60FD28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6" name="평행 사변형 14">
                  <a:extLst>
                    <a:ext uri="{FF2B5EF4-FFF2-40B4-BE49-F238E27FC236}">
                      <a16:creationId xmlns:a16="http://schemas.microsoft.com/office/drawing/2014/main" id="{80C3C11E-2BE8-4B0D-88E7-A51011BBACF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7" name="평행 사변형 14">
                  <a:extLst>
                    <a:ext uri="{FF2B5EF4-FFF2-40B4-BE49-F238E27FC236}">
                      <a16:creationId xmlns:a16="http://schemas.microsoft.com/office/drawing/2014/main" id="{BC350F01-15E8-45A7-BD3F-DE2C37DFAC1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8" name="평행 사변형 14">
                  <a:extLst>
                    <a:ext uri="{FF2B5EF4-FFF2-40B4-BE49-F238E27FC236}">
                      <a16:creationId xmlns:a16="http://schemas.microsoft.com/office/drawing/2014/main" id="{AFC5AE10-B06F-4213-8E29-29C096154BB9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E36CCFFD-D3AB-42EF-81F9-269FDEC5763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91" name="평행 사변형 14">
                  <a:extLst>
                    <a:ext uri="{FF2B5EF4-FFF2-40B4-BE49-F238E27FC236}">
                      <a16:creationId xmlns:a16="http://schemas.microsoft.com/office/drawing/2014/main" id="{F8CF9631-6F86-42A6-AFD2-58255A74D0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2" name="평행 사변형 14">
                  <a:extLst>
                    <a:ext uri="{FF2B5EF4-FFF2-40B4-BE49-F238E27FC236}">
                      <a16:creationId xmlns:a16="http://schemas.microsoft.com/office/drawing/2014/main" id="{82F43AE2-04CA-40D6-AE92-F2D8BC731E3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3" name="평행 사변형 14">
                  <a:extLst>
                    <a:ext uri="{FF2B5EF4-FFF2-40B4-BE49-F238E27FC236}">
                      <a16:creationId xmlns:a16="http://schemas.microsoft.com/office/drawing/2014/main" id="{B9C8A92E-D78D-4D19-AB96-484B1EBC465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4" name="평행 사변형 14">
                  <a:extLst>
                    <a:ext uri="{FF2B5EF4-FFF2-40B4-BE49-F238E27FC236}">
                      <a16:creationId xmlns:a16="http://schemas.microsoft.com/office/drawing/2014/main" id="{B82CDD77-5BAB-4CE5-8902-F87FEC86A9BD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76065003-4E42-4FC6-A43B-24B89CD6CF84}"/>
                </a:ext>
              </a:extLst>
            </p:cNvPr>
            <p:cNvGrpSpPr/>
            <p:nvPr/>
          </p:nvGrpSpPr>
          <p:grpSpPr>
            <a:xfrm flipH="1">
              <a:off x="3754828" y="2599908"/>
              <a:ext cx="459567" cy="773326"/>
              <a:chOff x="8853941" y="1230260"/>
              <a:chExt cx="1597986" cy="2688974"/>
            </a:xfrm>
          </p:grpSpPr>
          <p:sp>
            <p:nvSpPr>
              <p:cNvPr id="361" name="평행 사변형 14">
                <a:extLst>
                  <a:ext uri="{FF2B5EF4-FFF2-40B4-BE49-F238E27FC236}">
                    <a16:creationId xmlns:a16="http://schemas.microsoft.com/office/drawing/2014/main" id="{248110E0-09EE-443C-B26B-ED9DFD0FDF15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2" name="평행 사변형 15">
                <a:extLst>
                  <a:ext uri="{FF2B5EF4-FFF2-40B4-BE49-F238E27FC236}">
                    <a16:creationId xmlns:a16="http://schemas.microsoft.com/office/drawing/2014/main" id="{66FE3056-DF80-4933-847C-29DDCD4BAE86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평행 사변형 16">
                <a:extLst>
                  <a:ext uri="{FF2B5EF4-FFF2-40B4-BE49-F238E27FC236}">
                    <a16:creationId xmlns:a16="http://schemas.microsoft.com/office/drawing/2014/main" id="{4951BD83-B924-4CFB-AA74-B0365956AE9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AC7A494C-716D-469C-A727-3450958265E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80" name="평행 사변형 14">
                  <a:extLst>
                    <a:ext uri="{FF2B5EF4-FFF2-40B4-BE49-F238E27FC236}">
                      <a16:creationId xmlns:a16="http://schemas.microsoft.com/office/drawing/2014/main" id="{9E97CF6D-74BA-4065-A112-1D927166A3C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1" name="평행 사변형 14">
                  <a:extLst>
                    <a:ext uri="{FF2B5EF4-FFF2-40B4-BE49-F238E27FC236}">
                      <a16:creationId xmlns:a16="http://schemas.microsoft.com/office/drawing/2014/main" id="{43D7A80A-1643-4610-8045-A165606CD49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2" name="평행 사변형 14">
                  <a:extLst>
                    <a:ext uri="{FF2B5EF4-FFF2-40B4-BE49-F238E27FC236}">
                      <a16:creationId xmlns:a16="http://schemas.microsoft.com/office/drawing/2014/main" id="{7EA60135-8115-43AA-B9FD-08A6E3F263E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3" name="평행 사변형 14">
                  <a:extLst>
                    <a:ext uri="{FF2B5EF4-FFF2-40B4-BE49-F238E27FC236}">
                      <a16:creationId xmlns:a16="http://schemas.microsoft.com/office/drawing/2014/main" id="{1227D4CC-5A50-4DE4-B389-B5CBBF27A83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46477B7F-2F97-40A6-9F9A-E21EA8E298C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76" name="평행 사변형 14">
                  <a:extLst>
                    <a:ext uri="{FF2B5EF4-FFF2-40B4-BE49-F238E27FC236}">
                      <a16:creationId xmlns:a16="http://schemas.microsoft.com/office/drawing/2014/main" id="{A3D8C01D-F1F9-4CF5-9694-A53672E10E8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7" name="평행 사변형 14">
                  <a:extLst>
                    <a:ext uri="{FF2B5EF4-FFF2-40B4-BE49-F238E27FC236}">
                      <a16:creationId xmlns:a16="http://schemas.microsoft.com/office/drawing/2014/main" id="{2EBB4F9C-FB80-4AB8-A5AD-0BED24F2B33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8" name="평행 사변형 14">
                  <a:extLst>
                    <a:ext uri="{FF2B5EF4-FFF2-40B4-BE49-F238E27FC236}">
                      <a16:creationId xmlns:a16="http://schemas.microsoft.com/office/drawing/2014/main" id="{F6B60C5E-BD10-4798-AC99-3894A3B94FD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9" name="평행 사변형 14">
                  <a:extLst>
                    <a:ext uri="{FF2B5EF4-FFF2-40B4-BE49-F238E27FC236}">
                      <a16:creationId xmlns:a16="http://schemas.microsoft.com/office/drawing/2014/main" id="{7C458D26-AC91-43BF-A740-21F479EBDD8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74645D50-80B1-445D-A296-97EB42F31C03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372" name="평행 사변형 14">
                  <a:extLst>
                    <a:ext uri="{FF2B5EF4-FFF2-40B4-BE49-F238E27FC236}">
                      <a16:creationId xmlns:a16="http://schemas.microsoft.com/office/drawing/2014/main" id="{26BD6F1D-B25C-4C57-874F-A804FF7BF16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3" name="평행 사변형 14">
                  <a:extLst>
                    <a:ext uri="{FF2B5EF4-FFF2-40B4-BE49-F238E27FC236}">
                      <a16:creationId xmlns:a16="http://schemas.microsoft.com/office/drawing/2014/main" id="{477DAA1E-9274-47DA-81E6-874841D4F50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4" name="평행 사변형 14">
                  <a:extLst>
                    <a:ext uri="{FF2B5EF4-FFF2-40B4-BE49-F238E27FC236}">
                      <a16:creationId xmlns:a16="http://schemas.microsoft.com/office/drawing/2014/main" id="{90758159-8510-4909-9D4D-3C1D55B5DE1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5" name="평행 사변형 14">
                  <a:extLst>
                    <a:ext uri="{FF2B5EF4-FFF2-40B4-BE49-F238E27FC236}">
                      <a16:creationId xmlns:a16="http://schemas.microsoft.com/office/drawing/2014/main" id="{B495ED09-8888-4576-859E-2E20810047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AC2E8166-5DA3-4A39-BA77-2BA25EBD651E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368" name="평행 사변형 14">
                  <a:extLst>
                    <a:ext uri="{FF2B5EF4-FFF2-40B4-BE49-F238E27FC236}">
                      <a16:creationId xmlns:a16="http://schemas.microsoft.com/office/drawing/2014/main" id="{971EA1EC-1AEB-45D8-9BAD-7E1001C03BF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9" name="평행 사변형 14">
                  <a:extLst>
                    <a:ext uri="{FF2B5EF4-FFF2-40B4-BE49-F238E27FC236}">
                      <a16:creationId xmlns:a16="http://schemas.microsoft.com/office/drawing/2014/main" id="{5169E667-2467-4250-B1E7-0B9495EC011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0" name="평행 사변형 14">
                  <a:extLst>
                    <a:ext uri="{FF2B5EF4-FFF2-40B4-BE49-F238E27FC236}">
                      <a16:creationId xmlns:a16="http://schemas.microsoft.com/office/drawing/2014/main" id="{88D647CD-74F3-41A8-AFBD-E3387F4E913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1" name="평행 사변형 14">
                  <a:extLst>
                    <a:ext uri="{FF2B5EF4-FFF2-40B4-BE49-F238E27FC236}">
                      <a16:creationId xmlns:a16="http://schemas.microsoft.com/office/drawing/2014/main" id="{573254E0-DECD-480F-92BA-514C9CFF333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07" name="그룹 111">
            <a:extLst>
              <a:ext uri="{FF2B5EF4-FFF2-40B4-BE49-F238E27FC236}">
                <a16:creationId xmlns:a16="http://schemas.microsoft.com/office/drawing/2014/main" id="{7FBDD04D-368E-49AB-B2BC-6577BAB76997}"/>
              </a:ext>
            </a:extLst>
          </p:cNvPr>
          <p:cNvGrpSpPr/>
          <p:nvPr/>
        </p:nvGrpSpPr>
        <p:grpSpPr>
          <a:xfrm>
            <a:off x="1515712" y="3539885"/>
            <a:ext cx="279751" cy="431537"/>
            <a:chOff x="7916612" y="1510288"/>
            <a:chExt cx="1809747" cy="2791671"/>
          </a:xfrm>
        </p:grpSpPr>
        <p:sp>
          <p:nvSpPr>
            <p:cNvPr id="408" name="사각형: 둥근 모서리 105">
              <a:extLst>
                <a:ext uri="{FF2B5EF4-FFF2-40B4-BE49-F238E27FC236}">
                  <a16:creationId xmlns:a16="http://schemas.microsoft.com/office/drawing/2014/main" id="{41E68FFB-B5CB-4372-A839-F8FA9C8A40C8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직사각형 106">
              <a:extLst>
                <a:ext uri="{FF2B5EF4-FFF2-40B4-BE49-F238E27FC236}">
                  <a16:creationId xmlns:a16="http://schemas.microsoft.com/office/drawing/2014/main" id="{65E0A54F-B9D0-4075-94D2-20A8B86A6E9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사각형: 둥근 모서리 107">
              <a:extLst>
                <a:ext uri="{FF2B5EF4-FFF2-40B4-BE49-F238E27FC236}">
                  <a16:creationId xmlns:a16="http://schemas.microsoft.com/office/drawing/2014/main" id="{9FAEE528-94FB-47D8-BB75-119625665C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108">
              <a:extLst>
                <a:ext uri="{FF2B5EF4-FFF2-40B4-BE49-F238E27FC236}">
                  <a16:creationId xmlns:a16="http://schemas.microsoft.com/office/drawing/2014/main" id="{9AED45ED-23B2-47CD-85AF-093926C3A526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109">
              <a:extLst>
                <a:ext uri="{FF2B5EF4-FFF2-40B4-BE49-F238E27FC236}">
                  <a16:creationId xmlns:a16="http://schemas.microsoft.com/office/drawing/2014/main" id="{0967948B-D8A9-46BC-BB11-7501B58B09A3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110">
              <a:extLst>
                <a:ext uri="{FF2B5EF4-FFF2-40B4-BE49-F238E27FC236}">
                  <a16:creationId xmlns:a16="http://schemas.microsoft.com/office/drawing/2014/main" id="{4FBCD96B-DF89-480D-A698-57581A4D78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14" name="그룹 111">
            <a:extLst>
              <a:ext uri="{FF2B5EF4-FFF2-40B4-BE49-F238E27FC236}">
                <a16:creationId xmlns:a16="http://schemas.microsoft.com/office/drawing/2014/main" id="{6DC8E22D-1709-4EE5-9E2E-AD2EC055FD64}"/>
              </a:ext>
            </a:extLst>
          </p:cNvPr>
          <p:cNvGrpSpPr/>
          <p:nvPr/>
        </p:nvGrpSpPr>
        <p:grpSpPr>
          <a:xfrm>
            <a:off x="3487773" y="3539885"/>
            <a:ext cx="279751" cy="431537"/>
            <a:chOff x="7916612" y="1510288"/>
            <a:chExt cx="1809747" cy="2791671"/>
          </a:xfrm>
        </p:grpSpPr>
        <p:sp>
          <p:nvSpPr>
            <p:cNvPr id="415" name="사각형: 둥근 모서리 105">
              <a:extLst>
                <a:ext uri="{FF2B5EF4-FFF2-40B4-BE49-F238E27FC236}">
                  <a16:creationId xmlns:a16="http://schemas.microsoft.com/office/drawing/2014/main" id="{AE9E4362-54F1-4A27-8925-0A543806B7F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직사각형 106">
              <a:extLst>
                <a:ext uri="{FF2B5EF4-FFF2-40B4-BE49-F238E27FC236}">
                  <a16:creationId xmlns:a16="http://schemas.microsoft.com/office/drawing/2014/main" id="{7DE45C42-5EEF-4B50-8B2A-8D30BF329F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사각형: 둥근 모서리 107">
              <a:extLst>
                <a:ext uri="{FF2B5EF4-FFF2-40B4-BE49-F238E27FC236}">
                  <a16:creationId xmlns:a16="http://schemas.microsoft.com/office/drawing/2014/main" id="{14724ACB-8F29-4CC0-8F4E-490FEC85786F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108">
              <a:extLst>
                <a:ext uri="{FF2B5EF4-FFF2-40B4-BE49-F238E27FC236}">
                  <a16:creationId xmlns:a16="http://schemas.microsoft.com/office/drawing/2014/main" id="{8F75F232-2391-4608-83D5-6B895A059B5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109">
              <a:extLst>
                <a:ext uri="{FF2B5EF4-FFF2-40B4-BE49-F238E27FC236}">
                  <a16:creationId xmlns:a16="http://schemas.microsoft.com/office/drawing/2014/main" id="{6EEE107D-8BD3-4BB1-A463-EBF52A490707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110">
              <a:extLst>
                <a:ext uri="{FF2B5EF4-FFF2-40B4-BE49-F238E27FC236}">
                  <a16:creationId xmlns:a16="http://schemas.microsoft.com/office/drawing/2014/main" id="{506EAD34-3192-4B67-BC46-D5FB6860522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1" name="그룹 111">
            <a:extLst>
              <a:ext uri="{FF2B5EF4-FFF2-40B4-BE49-F238E27FC236}">
                <a16:creationId xmlns:a16="http://schemas.microsoft.com/office/drawing/2014/main" id="{47E19EBB-5820-475B-B135-AA394F4E04AB}"/>
              </a:ext>
            </a:extLst>
          </p:cNvPr>
          <p:cNvGrpSpPr/>
          <p:nvPr/>
        </p:nvGrpSpPr>
        <p:grpSpPr>
          <a:xfrm>
            <a:off x="3101404" y="2858624"/>
            <a:ext cx="279751" cy="431537"/>
            <a:chOff x="7916612" y="1510288"/>
            <a:chExt cx="1809747" cy="2791671"/>
          </a:xfrm>
        </p:grpSpPr>
        <p:sp>
          <p:nvSpPr>
            <p:cNvPr id="422" name="사각형: 둥근 모서리 105">
              <a:extLst>
                <a:ext uri="{FF2B5EF4-FFF2-40B4-BE49-F238E27FC236}">
                  <a16:creationId xmlns:a16="http://schemas.microsoft.com/office/drawing/2014/main" id="{BB067AFA-3D60-4E55-B962-30C8734244B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직사각형 106">
              <a:extLst>
                <a:ext uri="{FF2B5EF4-FFF2-40B4-BE49-F238E27FC236}">
                  <a16:creationId xmlns:a16="http://schemas.microsoft.com/office/drawing/2014/main" id="{7A8D68AB-6D65-4C8A-B02B-B3F0E769F386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사각형: 둥근 모서리 107">
              <a:extLst>
                <a:ext uri="{FF2B5EF4-FFF2-40B4-BE49-F238E27FC236}">
                  <a16:creationId xmlns:a16="http://schemas.microsoft.com/office/drawing/2014/main" id="{0E8B07D3-888F-465A-83DE-35594528250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108">
              <a:extLst>
                <a:ext uri="{FF2B5EF4-FFF2-40B4-BE49-F238E27FC236}">
                  <a16:creationId xmlns:a16="http://schemas.microsoft.com/office/drawing/2014/main" id="{A1ED6ACF-0A46-445C-A999-C0A70E52709D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109">
              <a:extLst>
                <a:ext uri="{FF2B5EF4-FFF2-40B4-BE49-F238E27FC236}">
                  <a16:creationId xmlns:a16="http://schemas.microsoft.com/office/drawing/2014/main" id="{62684DB6-860F-46FD-84F2-782AA657C1C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110">
              <a:extLst>
                <a:ext uri="{FF2B5EF4-FFF2-40B4-BE49-F238E27FC236}">
                  <a16:creationId xmlns:a16="http://schemas.microsoft.com/office/drawing/2014/main" id="{1FD2CC2E-A141-41BB-BEDD-39946B0B661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8" name="그룹 111">
            <a:extLst>
              <a:ext uri="{FF2B5EF4-FFF2-40B4-BE49-F238E27FC236}">
                <a16:creationId xmlns:a16="http://schemas.microsoft.com/office/drawing/2014/main" id="{B93FFED0-F224-4B2A-B213-09F17768A5D6}"/>
              </a:ext>
            </a:extLst>
          </p:cNvPr>
          <p:cNvGrpSpPr/>
          <p:nvPr/>
        </p:nvGrpSpPr>
        <p:grpSpPr>
          <a:xfrm>
            <a:off x="1756668" y="2864522"/>
            <a:ext cx="279751" cy="431537"/>
            <a:chOff x="7916612" y="1510288"/>
            <a:chExt cx="1809747" cy="2791671"/>
          </a:xfrm>
        </p:grpSpPr>
        <p:sp>
          <p:nvSpPr>
            <p:cNvPr id="429" name="사각형: 둥근 모서리 105">
              <a:extLst>
                <a:ext uri="{FF2B5EF4-FFF2-40B4-BE49-F238E27FC236}">
                  <a16:creationId xmlns:a16="http://schemas.microsoft.com/office/drawing/2014/main" id="{81796E7C-1C7C-44DA-99BB-C74087451DCB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0" name="직사각형 106">
              <a:extLst>
                <a:ext uri="{FF2B5EF4-FFF2-40B4-BE49-F238E27FC236}">
                  <a16:creationId xmlns:a16="http://schemas.microsoft.com/office/drawing/2014/main" id="{F9324BDE-66BE-4A71-852C-E3BD11AE6B70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1" name="사각형: 둥근 모서리 107">
              <a:extLst>
                <a:ext uri="{FF2B5EF4-FFF2-40B4-BE49-F238E27FC236}">
                  <a16:creationId xmlns:a16="http://schemas.microsoft.com/office/drawing/2014/main" id="{3F05C5F1-9BA3-4167-9D63-264F5027BB8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2" name="타원 108">
              <a:extLst>
                <a:ext uri="{FF2B5EF4-FFF2-40B4-BE49-F238E27FC236}">
                  <a16:creationId xmlns:a16="http://schemas.microsoft.com/office/drawing/2014/main" id="{B169D7F2-EBAE-4B87-B77A-5EE491A32485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3" name="타원 109">
              <a:extLst>
                <a:ext uri="{FF2B5EF4-FFF2-40B4-BE49-F238E27FC236}">
                  <a16:creationId xmlns:a16="http://schemas.microsoft.com/office/drawing/2014/main" id="{C59A03CF-4036-461D-A03D-4ECECB43BCF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4" name="타원 110">
              <a:extLst>
                <a:ext uri="{FF2B5EF4-FFF2-40B4-BE49-F238E27FC236}">
                  <a16:creationId xmlns:a16="http://schemas.microsoft.com/office/drawing/2014/main" id="{9B0E1795-A214-4C20-9B8A-09CC88DEA22A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5" name="그룹 111">
            <a:extLst>
              <a:ext uri="{FF2B5EF4-FFF2-40B4-BE49-F238E27FC236}">
                <a16:creationId xmlns:a16="http://schemas.microsoft.com/office/drawing/2014/main" id="{6AEF1CAE-18D1-4259-95BB-C2F54F754F7C}"/>
              </a:ext>
            </a:extLst>
          </p:cNvPr>
          <p:cNvGrpSpPr/>
          <p:nvPr/>
        </p:nvGrpSpPr>
        <p:grpSpPr>
          <a:xfrm>
            <a:off x="2558340" y="3525154"/>
            <a:ext cx="279751" cy="431537"/>
            <a:chOff x="7916612" y="1510288"/>
            <a:chExt cx="1809747" cy="2791671"/>
          </a:xfrm>
        </p:grpSpPr>
        <p:sp>
          <p:nvSpPr>
            <p:cNvPr id="436" name="사각형: 둥근 모서리 105">
              <a:extLst>
                <a:ext uri="{FF2B5EF4-FFF2-40B4-BE49-F238E27FC236}">
                  <a16:creationId xmlns:a16="http://schemas.microsoft.com/office/drawing/2014/main" id="{B4A08549-4D57-49CF-8307-250631F880D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7" name="직사각형 106">
              <a:extLst>
                <a:ext uri="{FF2B5EF4-FFF2-40B4-BE49-F238E27FC236}">
                  <a16:creationId xmlns:a16="http://schemas.microsoft.com/office/drawing/2014/main" id="{47D6C15C-A68A-4EE4-A556-22EF1053AD3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8" name="사각형: 둥근 모서리 107">
              <a:extLst>
                <a:ext uri="{FF2B5EF4-FFF2-40B4-BE49-F238E27FC236}">
                  <a16:creationId xmlns:a16="http://schemas.microsoft.com/office/drawing/2014/main" id="{8E475193-C805-4854-B994-7371E4F43D20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9" name="타원 108">
              <a:extLst>
                <a:ext uri="{FF2B5EF4-FFF2-40B4-BE49-F238E27FC236}">
                  <a16:creationId xmlns:a16="http://schemas.microsoft.com/office/drawing/2014/main" id="{D50B05E9-FC0C-4936-9D42-FE46CE46FCE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0" name="타원 109">
              <a:extLst>
                <a:ext uri="{FF2B5EF4-FFF2-40B4-BE49-F238E27FC236}">
                  <a16:creationId xmlns:a16="http://schemas.microsoft.com/office/drawing/2014/main" id="{D788CDFF-3987-4FBD-A5EC-E882A2D8A60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1" name="타원 110">
              <a:extLst>
                <a:ext uri="{FF2B5EF4-FFF2-40B4-BE49-F238E27FC236}">
                  <a16:creationId xmlns:a16="http://schemas.microsoft.com/office/drawing/2014/main" id="{F05BEF0D-1137-45A3-B3D1-4986B925035B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2" name="그룹 89">
            <a:extLst>
              <a:ext uri="{FF2B5EF4-FFF2-40B4-BE49-F238E27FC236}">
                <a16:creationId xmlns:a16="http://schemas.microsoft.com/office/drawing/2014/main" id="{E9FC650F-00A4-4E8E-A081-FA7CCC1FFC13}"/>
              </a:ext>
            </a:extLst>
          </p:cNvPr>
          <p:cNvGrpSpPr/>
          <p:nvPr/>
        </p:nvGrpSpPr>
        <p:grpSpPr>
          <a:xfrm rot="19781003">
            <a:off x="3734637" y="3327197"/>
            <a:ext cx="778864" cy="97828"/>
            <a:chOff x="6087494" y="883216"/>
            <a:chExt cx="4981461" cy="748145"/>
          </a:xfrm>
        </p:grpSpPr>
        <p:grpSp>
          <p:nvGrpSpPr>
            <p:cNvPr id="443" name="그룹 90">
              <a:extLst>
                <a:ext uri="{FF2B5EF4-FFF2-40B4-BE49-F238E27FC236}">
                  <a16:creationId xmlns:a16="http://schemas.microsoft.com/office/drawing/2014/main" id="{85F3A18D-81B9-4929-ABF3-7554C111088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45" name="이등변 삼각형 92">
                <a:extLst>
                  <a:ext uri="{FF2B5EF4-FFF2-40B4-BE49-F238E27FC236}">
                    <a16:creationId xmlns:a16="http://schemas.microsoft.com/office/drawing/2014/main" id="{6B1976E7-7D71-428C-B826-87063391D9E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6" name="타원 93">
                <a:extLst>
                  <a:ext uri="{FF2B5EF4-FFF2-40B4-BE49-F238E27FC236}">
                    <a16:creationId xmlns:a16="http://schemas.microsoft.com/office/drawing/2014/main" id="{0DAAC1BA-EA10-4267-8E65-4A725E236811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4" name="타원 91">
              <a:extLst>
                <a:ext uri="{FF2B5EF4-FFF2-40B4-BE49-F238E27FC236}">
                  <a16:creationId xmlns:a16="http://schemas.microsoft.com/office/drawing/2014/main" id="{7688CD7B-0CCD-4E2F-8B88-510108882284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7" name="그룹 89">
            <a:extLst>
              <a:ext uri="{FF2B5EF4-FFF2-40B4-BE49-F238E27FC236}">
                <a16:creationId xmlns:a16="http://schemas.microsoft.com/office/drawing/2014/main" id="{67B4DECD-91C5-40C2-97BF-F05A60281414}"/>
              </a:ext>
            </a:extLst>
          </p:cNvPr>
          <p:cNvGrpSpPr/>
          <p:nvPr/>
        </p:nvGrpSpPr>
        <p:grpSpPr>
          <a:xfrm rot="477418">
            <a:off x="3419724" y="2988073"/>
            <a:ext cx="977305" cy="69802"/>
            <a:chOff x="6087494" y="883216"/>
            <a:chExt cx="4981461" cy="748145"/>
          </a:xfrm>
        </p:grpSpPr>
        <p:grpSp>
          <p:nvGrpSpPr>
            <p:cNvPr id="448" name="그룹 90">
              <a:extLst>
                <a:ext uri="{FF2B5EF4-FFF2-40B4-BE49-F238E27FC236}">
                  <a16:creationId xmlns:a16="http://schemas.microsoft.com/office/drawing/2014/main" id="{1DAC2E44-ACA8-487A-B9B7-B046C19FD1E1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0" name="이등변 삼각형 92">
                <a:extLst>
                  <a:ext uri="{FF2B5EF4-FFF2-40B4-BE49-F238E27FC236}">
                    <a16:creationId xmlns:a16="http://schemas.microsoft.com/office/drawing/2014/main" id="{FC5A20C9-2981-4D58-AE21-AD008E893D2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1" name="타원 93">
                <a:extLst>
                  <a:ext uri="{FF2B5EF4-FFF2-40B4-BE49-F238E27FC236}">
                    <a16:creationId xmlns:a16="http://schemas.microsoft.com/office/drawing/2014/main" id="{2C4DF6AA-D36D-432E-8DAD-1CAD9BCF4C73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9" name="타원 91">
              <a:extLst>
                <a:ext uri="{FF2B5EF4-FFF2-40B4-BE49-F238E27FC236}">
                  <a16:creationId xmlns:a16="http://schemas.microsoft.com/office/drawing/2014/main" id="{73D30A00-400C-4040-AEC5-7320E82E1B3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2" name="그룹 89">
            <a:extLst>
              <a:ext uri="{FF2B5EF4-FFF2-40B4-BE49-F238E27FC236}">
                <a16:creationId xmlns:a16="http://schemas.microsoft.com/office/drawing/2014/main" id="{301357E2-9734-4559-A2E9-E74DB8B2DE47}"/>
              </a:ext>
            </a:extLst>
          </p:cNvPr>
          <p:cNvGrpSpPr/>
          <p:nvPr/>
        </p:nvGrpSpPr>
        <p:grpSpPr>
          <a:xfrm rot="14721339">
            <a:off x="2586188" y="2439612"/>
            <a:ext cx="745044" cy="80665"/>
            <a:chOff x="6087494" y="883216"/>
            <a:chExt cx="4981461" cy="748145"/>
          </a:xfrm>
        </p:grpSpPr>
        <p:grpSp>
          <p:nvGrpSpPr>
            <p:cNvPr id="453" name="그룹 90">
              <a:extLst>
                <a:ext uri="{FF2B5EF4-FFF2-40B4-BE49-F238E27FC236}">
                  <a16:creationId xmlns:a16="http://schemas.microsoft.com/office/drawing/2014/main" id="{FB7A33D8-5B36-4453-A65A-047F88AE6955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55" name="이등변 삼각형 92">
                <a:extLst>
                  <a:ext uri="{FF2B5EF4-FFF2-40B4-BE49-F238E27FC236}">
                    <a16:creationId xmlns:a16="http://schemas.microsoft.com/office/drawing/2014/main" id="{319E9D17-DFA1-4F4F-8EC1-7382FC134F4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6" name="타원 93">
                <a:extLst>
                  <a:ext uri="{FF2B5EF4-FFF2-40B4-BE49-F238E27FC236}">
                    <a16:creationId xmlns:a16="http://schemas.microsoft.com/office/drawing/2014/main" id="{CFBF632A-BAFE-4A03-903E-09AF460E34B6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4" name="타원 91">
              <a:extLst>
                <a:ext uri="{FF2B5EF4-FFF2-40B4-BE49-F238E27FC236}">
                  <a16:creationId xmlns:a16="http://schemas.microsoft.com/office/drawing/2014/main" id="{B1F57217-2769-48B6-9A4F-FEDA7C67C54F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7" name="그룹 89">
            <a:extLst>
              <a:ext uri="{FF2B5EF4-FFF2-40B4-BE49-F238E27FC236}">
                <a16:creationId xmlns:a16="http://schemas.microsoft.com/office/drawing/2014/main" id="{ADF21E24-294A-4C6F-B474-781B491688BA}"/>
              </a:ext>
            </a:extLst>
          </p:cNvPr>
          <p:cNvGrpSpPr/>
          <p:nvPr/>
        </p:nvGrpSpPr>
        <p:grpSpPr>
          <a:xfrm rot="15958120">
            <a:off x="1979464" y="2788821"/>
            <a:ext cx="1276764" cy="116886"/>
            <a:chOff x="6087494" y="883216"/>
            <a:chExt cx="4981461" cy="748145"/>
          </a:xfrm>
        </p:grpSpPr>
        <p:grpSp>
          <p:nvGrpSpPr>
            <p:cNvPr id="458" name="그룹 90">
              <a:extLst>
                <a:ext uri="{FF2B5EF4-FFF2-40B4-BE49-F238E27FC236}">
                  <a16:creationId xmlns:a16="http://schemas.microsoft.com/office/drawing/2014/main" id="{84F24E0F-617C-4530-A60A-FD8CAEFB2403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0" name="이등변 삼각형 92">
                <a:extLst>
                  <a:ext uri="{FF2B5EF4-FFF2-40B4-BE49-F238E27FC236}">
                    <a16:creationId xmlns:a16="http://schemas.microsoft.com/office/drawing/2014/main" id="{EA9EE929-6E98-48C1-B818-21812A17D43E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1" name="타원 93">
                <a:extLst>
                  <a:ext uri="{FF2B5EF4-FFF2-40B4-BE49-F238E27FC236}">
                    <a16:creationId xmlns:a16="http://schemas.microsoft.com/office/drawing/2014/main" id="{8A10B939-CBD1-4B33-B8F7-E6629CC7FAA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9" name="타원 91">
              <a:extLst>
                <a:ext uri="{FF2B5EF4-FFF2-40B4-BE49-F238E27FC236}">
                  <a16:creationId xmlns:a16="http://schemas.microsoft.com/office/drawing/2014/main" id="{7B5B154E-ED4F-40B9-BE94-42F92BF24157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2" name="그룹 89">
            <a:extLst>
              <a:ext uri="{FF2B5EF4-FFF2-40B4-BE49-F238E27FC236}">
                <a16:creationId xmlns:a16="http://schemas.microsoft.com/office/drawing/2014/main" id="{F13E8BC8-09F4-43E1-89FA-1E1739C00E4E}"/>
              </a:ext>
            </a:extLst>
          </p:cNvPr>
          <p:cNvGrpSpPr/>
          <p:nvPr/>
        </p:nvGrpSpPr>
        <p:grpSpPr>
          <a:xfrm rot="17989259">
            <a:off x="1761166" y="2435130"/>
            <a:ext cx="791796" cy="116886"/>
            <a:chOff x="6087494" y="883216"/>
            <a:chExt cx="4981461" cy="748145"/>
          </a:xfrm>
        </p:grpSpPr>
        <p:grpSp>
          <p:nvGrpSpPr>
            <p:cNvPr id="463" name="그룹 90">
              <a:extLst>
                <a:ext uri="{FF2B5EF4-FFF2-40B4-BE49-F238E27FC236}">
                  <a16:creationId xmlns:a16="http://schemas.microsoft.com/office/drawing/2014/main" id="{A8D3744C-873C-46CD-B4AD-6AE1A061B990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65" name="이등변 삼각형 92">
                <a:extLst>
                  <a:ext uri="{FF2B5EF4-FFF2-40B4-BE49-F238E27FC236}">
                    <a16:creationId xmlns:a16="http://schemas.microsoft.com/office/drawing/2014/main" id="{D3285737-6938-4216-980D-E6EDC7E3E399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타원 93">
                <a:extLst>
                  <a:ext uri="{FF2B5EF4-FFF2-40B4-BE49-F238E27FC236}">
                    <a16:creationId xmlns:a16="http://schemas.microsoft.com/office/drawing/2014/main" id="{05614F19-9C8C-410E-A2BA-FC08E3A3047C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4" name="타원 91">
              <a:extLst>
                <a:ext uri="{FF2B5EF4-FFF2-40B4-BE49-F238E27FC236}">
                  <a16:creationId xmlns:a16="http://schemas.microsoft.com/office/drawing/2014/main" id="{BD1E0114-ECF4-4EA5-9364-6D292D36B40A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7" name="그룹 89">
            <a:extLst>
              <a:ext uri="{FF2B5EF4-FFF2-40B4-BE49-F238E27FC236}">
                <a16:creationId xmlns:a16="http://schemas.microsoft.com/office/drawing/2014/main" id="{4023EC32-DBE1-4173-A492-A8A49B19ABE7}"/>
              </a:ext>
            </a:extLst>
          </p:cNvPr>
          <p:cNvGrpSpPr/>
          <p:nvPr/>
        </p:nvGrpSpPr>
        <p:grpSpPr>
          <a:xfrm rot="10800000">
            <a:off x="900215" y="3002662"/>
            <a:ext cx="858939" cy="116886"/>
            <a:chOff x="6087494" y="883216"/>
            <a:chExt cx="4981461" cy="748145"/>
          </a:xfrm>
        </p:grpSpPr>
        <p:grpSp>
          <p:nvGrpSpPr>
            <p:cNvPr id="468" name="그룹 90">
              <a:extLst>
                <a:ext uri="{FF2B5EF4-FFF2-40B4-BE49-F238E27FC236}">
                  <a16:creationId xmlns:a16="http://schemas.microsoft.com/office/drawing/2014/main" id="{CC3A5A30-E226-4C3F-A047-78C69D6567EC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70" name="이등변 삼각형 92">
                <a:extLst>
                  <a:ext uri="{FF2B5EF4-FFF2-40B4-BE49-F238E27FC236}">
                    <a16:creationId xmlns:a16="http://schemas.microsoft.com/office/drawing/2014/main" id="{E1CAAD31-AB33-4817-B010-E57375B0334D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타원 93">
                <a:extLst>
                  <a:ext uri="{FF2B5EF4-FFF2-40B4-BE49-F238E27FC236}">
                    <a16:creationId xmlns:a16="http://schemas.microsoft.com/office/drawing/2014/main" id="{EFD87B3B-23D8-41CA-B935-4F169D131A5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9" name="타원 91">
              <a:extLst>
                <a:ext uri="{FF2B5EF4-FFF2-40B4-BE49-F238E27FC236}">
                  <a16:creationId xmlns:a16="http://schemas.microsoft.com/office/drawing/2014/main" id="{07244E62-FE0A-4AFD-B34F-9521CE44B4D8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7" name="그룹 89">
            <a:extLst>
              <a:ext uri="{FF2B5EF4-FFF2-40B4-BE49-F238E27FC236}">
                <a16:creationId xmlns:a16="http://schemas.microsoft.com/office/drawing/2014/main" id="{37D7DED9-860C-4726-997C-34E1D5EA4DA3}"/>
              </a:ext>
            </a:extLst>
          </p:cNvPr>
          <p:cNvGrpSpPr/>
          <p:nvPr/>
        </p:nvGrpSpPr>
        <p:grpSpPr>
          <a:xfrm rot="12385539">
            <a:off x="865856" y="3312199"/>
            <a:ext cx="721552" cy="83860"/>
            <a:chOff x="6087494" y="883216"/>
            <a:chExt cx="4981461" cy="748145"/>
          </a:xfrm>
        </p:grpSpPr>
        <p:grpSp>
          <p:nvGrpSpPr>
            <p:cNvPr id="478" name="그룹 90">
              <a:extLst>
                <a:ext uri="{FF2B5EF4-FFF2-40B4-BE49-F238E27FC236}">
                  <a16:creationId xmlns:a16="http://schemas.microsoft.com/office/drawing/2014/main" id="{9A9D264A-0F17-4CE7-89AF-685BFAD59246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480" name="이등변 삼각형 92">
                <a:extLst>
                  <a:ext uri="{FF2B5EF4-FFF2-40B4-BE49-F238E27FC236}">
                    <a16:creationId xmlns:a16="http://schemas.microsoft.com/office/drawing/2014/main" id="{793B8BFE-815C-4B55-83D6-DBCCF6546F88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1" name="타원 93">
                <a:extLst>
                  <a:ext uri="{FF2B5EF4-FFF2-40B4-BE49-F238E27FC236}">
                    <a16:creationId xmlns:a16="http://schemas.microsoft.com/office/drawing/2014/main" id="{D99824D0-DB19-4C12-BD50-E0BC42467662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9" name="타원 91">
              <a:extLst>
                <a:ext uri="{FF2B5EF4-FFF2-40B4-BE49-F238E27FC236}">
                  <a16:creationId xmlns:a16="http://schemas.microsoft.com/office/drawing/2014/main" id="{9D4E1D18-7BE9-4F2C-A5B7-81B9473DDBDE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2" name="Trapezoid 481">
            <a:extLst>
              <a:ext uri="{FF2B5EF4-FFF2-40B4-BE49-F238E27FC236}">
                <a16:creationId xmlns:a16="http://schemas.microsoft.com/office/drawing/2014/main" id="{19220D8C-EEB8-49DC-9E77-EB6C173A8264}"/>
              </a:ext>
            </a:extLst>
          </p:cNvPr>
          <p:cNvSpPr/>
          <p:nvPr/>
        </p:nvSpPr>
        <p:spPr>
          <a:xfrm rot="17395370">
            <a:off x="825989" y="2110350"/>
            <a:ext cx="2059085" cy="2333934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Trapezoid 482">
            <a:extLst>
              <a:ext uri="{FF2B5EF4-FFF2-40B4-BE49-F238E27FC236}">
                <a16:creationId xmlns:a16="http://schemas.microsoft.com/office/drawing/2014/main" id="{BE81C09E-8607-4715-BAB1-D7CDBE481F2D}"/>
              </a:ext>
            </a:extLst>
          </p:cNvPr>
          <p:cNvSpPr/>
          <p:nvPr/>
        </p:nvSpPr>
        <p:spPr>
          <a:xfrm>
            <a:off x="1607845" y="1848053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Trapezoid 483">
            <a:extLst>
              <a:ext uri="{FF2B5EF4-FFF2-40B4-BE49-F238E27FC236}">
                <a16:creationId xmlns:a16="http://schemas.microsoft.com/office/drawing/2014/main" id="{2A9AECAD-9FE6-4295-858B-6733C980E99B}"/>
              </a:ext>
            </a:extLst>
          </p:cNvPr>
          <p:cNvSpPr/>
          <p:nvPr/>
        </p:nvSpPr>
        <p:spPr>
          <a:xfrm rot="4135768">
            <a:off x="2316880" y="2594570"/>
            <a:ext cx="2059085" cy="1890400"/>
          </a:xfrm>
          <a:prstGeom prst="trapezoid">
            <a:avLst>
              <a:gd name="adj" fmla="val 47037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26000">
                <a:schemeClr val="accent4">
                  <a:lumMod val="40000"/>
                  <a:lumOff val="60000"/>
                  <a:alpha val="50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6" name="Graphic 485" descr="Server">
            <a:extLst>
              <a:ext uri="{FF2B5EF4-FFF2-40B4-BE49-F238E27FC236}">
                <a16:creationId xmlns:a16="http://schemas.microsoft.com/office/drawing/2014/main" id="{1288094B-8556-4735-B29F-C87A07C0F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9165" y="2386553"/>
            <a:ext cx="1315769" cy="1315769"/>
          </a:xfrm>
          <a:prstGeom prst="rect">
            <a:avLst/>
          </a:prstGeom>
        </p:spPr>
      </p:pic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B925856A-C3BD-4B93-ADBE-D88511134B8A}"/>
              </a:ext>
            </a:extLst>
          </p:cNvPr>
          <p:cNvSpPr/>
          <p:nvPr/>
        </p:nvSpPr>
        <p:spPr>
          <a:xfrm>
            <a:off x="8848076" y="1787504"/>
            <a:ext cx="2631920" cy="2855389"/>
          </a:xfrm>
          <a:prstGeom prst="roundRect">
            <a:avLst>
              <a:gd name="adj" fmla="val 11252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5C13B333-F32D-47F9-8D7D-C11BE4419238}"/>
              </a:ext>
            </a:extLst>
          </p:cNvPr>
          <p:cNvSpPr/>
          <p:nvPr/>
        </p:nvSpPr>
        <p:spPr>
          <a:xfrm>
            <a:off x="9110426" y="1901570"/>
            <a:ext cx="2143385" cy="88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Transformer-based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Multiview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Detector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615206D3-CFBC-4EAF-AA3A-136854B34949}"/>
              </a:ext>
            </a:extLst>
          </p:cNvPr>
          <p:cNvSpPr/>
          <p:nvPr/>
        </p:nvSpPr>
        <p:spPr>
          <a:xfrm>
            <a:off x="9110426" y="3688901"/>
            <a:ext cx="2143385" cy="83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association vector generation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472CD182-A06B-4E79-8447-36BFD88EE605}"/>
              </a:ext>
            </a:extLst>
          </p:cNvPr>
          <p:cNvSpPr txBox="1"/>
          <p:nvPr/>
        </p:nvSpPr>
        <p:spPr>
          <a:xfrm>
            <a:off x="589308" y="951284"/>
            <a:ext cx="39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Input data acquisition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 acquisition &amp; feature extraction)</a:t>
            </a:r>
          </a:p>
        </p:txBody>
      </p:sp>
      <p:sp>
        <p:nvSpPr>
          <p:cNvPr id="491" name="Arrow: Right 490">
            <a:extLst>
              <a:ext uri="{FF2B5EF4-FFF2-40B4-BE49-F238E27FC236}">
                <a16:creationId xmlns:a16="http://schemas.microsoft.com/office/drawing/2014/main" id="{AD19602A-D273-48BB-B335-F93A57556483}"/>
              </a:ext>
            </a:extLst>
          </p:cNvPr>
          <p:cNvSpPr/>
          <p:nvPr/>
        </p:nvSpPr>
        <p:spPr>
          <a:xfrm>
            <a:off x="5019262" y="2205706"/>
            <a:ext cx="4062433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Arrow: Right 491">
            <a:extLst>
              <a:ext uri="{FF2B5EF4-FFF2-40B4-BE49-F238E27FC236}">
                <a16:creationId xmlns:a16="http://schemas.microsoft.com/office/drawing/2014/main" id="{8EC1CC70-9A0C-4FF6-A85D-965E68346774}"/>
              </a:ext>
            </a:extLst>
          </p:cNvPr>
          <p:cNvSpPr/>
          <p:nvPr/>
        </p:nvSpPr>
        <p:spPr>
          <a:xfrm flipH="1">
            <a:off x="5019263" y="4035546"/>
            <a:ext cx="4062432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C2E7D36-73FA-4F00-B460-7B7C8F165680}"/>
              </a:ext>
            </a:extLst>
          </p:cNvPr>
          <p:cNvSpPr txBox="1"/>
          <p:nvPr/>
        </p:nvSpPr>
        <p:spPr>
          <a:xfrm>
            <a:off x="5658449" y="188430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Input data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/>
              <p:nvPr/>
            </p:nvSpPr>
            <p:spPr>
              <a:xfrm>
                <a:off x="5942154" y="2449196"/>
                <a:ext cx="2016835" cy="655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Requirements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02674487-3A9C-4077-98CE-457CEEB6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54" y="2449196"/>
                <a:ext cx="2016835" cy="655244"/>
              </a:xfrm>
              <a:prstGeom prst="rect">
                <a:avLst/>
              </a:prstGeom>
              <a:blipFill>
                <a:blip r:embed="rId7"/>
                <a:stretch>
                  <a:fillRect l="-2719" t="-5607"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5" name="Arrow: Right 494">
            <a:extLst>
              <a:ext uri="{FF2B5EF4-FFF2-40B4-BE49-F238E27FC236}">
                <a16:creationId xmlns:a16="http://schemas.microsoft.com/office/drawing/2014/main" id="{C9B3D77A-2516-41AA-B32B-9F9A54B4DDB2}"/>
              </a:ext>
            </a:extLst>
          </p:cNvPr>
          <p:cNvSpPr/>
          <p:nvPr/>
        </p:nvSpPr>
        <p:spPr>
          <a:xfrm rot="16200000" flipH="1">
            <a:off x="9784500" y="3099205"/>
            <a:ext cx="759069" cy="26688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/>
              <p:nvPr/>
            </p:nvSpPr>
            <p:spPr>
              <a:xfrm>
                <a:off x="9048185" y="2854554"/>
                <a:ext cx="16546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Positions 	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Blockage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FA050B4B-3A2C-46CB-90C1-1D331EEAC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85" y="2854554"/>
                <a:ext cx="1654620" cy="646331"/>
              </a:xfrm>
              <a:prstGeom prst="rect">
                <a:avLst/>
              </a:prstGeom>
              <a:blipFill>
                <a:blip r:embed="rId8"/>
                <a:stretch>
                  <a:fillRect l="-294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7" name="TextBox 496">
            <a:extLst>
              <a:ext uri="{FF2B5EF4-FFF2-40B4-BE49-F238E27FC236}">
                <a16:creationId xmlns:a16="http://schemas.microsoft.com/office/drawing/2014/main" id="{DE021C8A-1CAE-446E-B592-906BDDB0D4DB}"/>
              </a:ext>
            </a:extLst>
          </p:cNvPr>
          <p:cNvSpPr txBox="1"/>
          <p:nvPr/>
        </p:nvSpPr>
        <p:spPr>
          <a:xfrm>
            <a:off x="5286558" y="373420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Control command transmission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88F9266-EF71-45B7-B6D9-C05FDE6669AD}"/>
              </a:ext>
            </a:extLst>
          </p:cNvPr>
          <p:cNvSpPr txBox="1"/>
          <p:nvPr/>
        </p:nvSpPr>
        <p:spPr>
          <a:xfrm>
            <a:off x="9151050" y="1136505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UE detection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(object detection stage)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391A6B0D-12E1-4EA8-82BA-EB7D4CFD4922}"/>
              </a:ext>
            </a:extLst>
          </p:cNvPr>
          <p:cNvSpPr txBox="1"/>
          <p:nvPr/>
        </p:nvSpPr>
        <p:spPr>
          <a:xfrm>
            <a:off x="8955488" y="4673251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Cell association decision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 stage)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/>
              <p:nvPr/>
            </p:nvSpPr>
            <p:spPr>
              <a:xfrm>
                <a:off x="5727495" y="4235621"/>
                <a:ext cx="2458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association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E35DE2DF-FF46-4F0A-A14D-861CC9811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95" y="4235621"/>
                <a:ext cx="2458622" cy="369332"/>
              </a:xfrm>
              <a:prstGeom prst="rect">
                <a:avLst/>
              </a:prstGeom>
              <a:blipFill>
                <a:blip r:embed="rId9"/>
                <a:stretch>
                  <a:fillRect l="-198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" name="TextBox 500">
            <a:extLst>
              <a:ext uri="{FF2B5EF4-FFF2-40B4-BE49-F238E27FC236}">
                <a16:creationId xmlns:a16="http://schemas.microsoft.com/office/drawing/2014/main" id="{67325017-D180-458B-823F-490CED6EAD2E}"/>
              </a:ext>
            </a:extLst>
          </p:cNvPr>
          <p:cNvSpPr txBox="1"/>
          <p:nvPr/>
        </p:nvSpPr>
        <p:spPr>
          <a:xfrm>
            <a:off x="11488481" y="3654141"/>
            <a:ext cx="17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 in macro BS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8CCF3E90-5561-41D6-BDD1-907F4D06669D}"/>
              </a:ext>
            </a:extLst>
          </p:cNvPr>
          <p:cNvSpPr txBox="1"/>
          <p:nvPr/>
        </p:nvSpPr>
        <p:spPr>
          <a:xfrm>
            <a:off x="1641186" y="4710107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UDN environment</a:t>
            </a:r>
          </a:p>
        </p:txBody>
      </p:sp>
    </p:spTree>
    <p:extLst>
      <p:ext uri="{BB962C8B-B14F-4D97-AF65-F5344CB8AC3E}">
        <p14:creationId xmlns:p14="http://schemas.microsoft.com/office/powerpoint/2010/main" val="90288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C8369-AC74-4D12-901A-D1310714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239" y="0"/>
            <a:ext cx="2691998" cy="210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128289-9B6C-4412-9921-6A910090C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11" y="0"/>
            <a:ext cx="2691998" cy="21031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4EE09-EA20-4F4E-9CF8-FDDCC3AEE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61" y="0"/>
            <a:ext cx="2691998" cy="21031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1749E1-926B-4D47-932E-5EA670105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11" y="0"/>
            <a:ext cx="2691998" cy="21031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4D24EA-6ACC-42E4-BB1F-A69A0A5A4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61" y="0"/>
            <a:ext cx="2691998" cy="21031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626091-22D2-49CF-A226-AA15AB2CCB9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2577" y="2240767"/>
            <a:ext cx="2688336" cy="2286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18D43E9-4B81-49F3-B5CC-069A4808E17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11" y="2253120"/>
            <a:ext cx="2688336" cy="2286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2B58B95-F231-46C4-B403-332F922FCAE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2253120"/>
            <a:ext cx="2688336" cy="2286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C4F97A8-0C5F-48DD-BE50-706C5E53627A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11" y="2249389"/>
            <a:ext cx="2688336" cy="2286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2C27B37-EE94-431B-A764-0CD93AE37C4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23" y="2240767"/>
            <a:ext cx="268833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0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966E72-2F06-42CD-B35E-F6EBFE3633F2}"/>
              </a:ext>
            </a:extLst>
          </p:cNvPr>
          <p:cNvGrpSpPr/>
          <p:nvPr/>
        </p:nvGrpSpPr>
        <p:grpSpPr>
          <a:xfrm>
            <a:off x="0" y="926459"/>
            <a:ext cx="1046894" cy="1167213"/>
            <a:chOff x="8541267" y="-289953"/>
            <a:chExt cx="4230591" cy="4716810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257D4A8F-C97F-4B37-B587-5B965DCD00F2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">
              <a:extLst>
                <a:ext uri="{FF2B5EF4-FFF2-40B4-BE49-F238E27FC236}">
                  <a16:creationId xmlns:a16="http://schemas.microsoft.com/office/drawing/2014/main" id="{EEBF898F-8A6F-4CB9-99ED-6BF646C7BD6D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17">
              <a:extLst>
                <a:ext uri="{FF2B5EF4-FFF2-40B4-BE49-F238E27FC236}">
                  <a16:creationId xmlns:a16="http://schemas.microsoft.com/office/drawing/2014/main" id="{76536AF9-7858-46C4-B98F-74524DDC3723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19">
              <a:extLst>
                <a:ext uri="{FF2B5EF4-FFF2-40B4-BE49-F238E27FC236}">
                  <a16:creationId xmlns:a16="http://schemas.microsoft.com/office/drawing/2014/main" id="{171F5AFA-403F-4344-853B-3AB209365FD5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C818B4-6107-44A2-9EE1-CE7490D4A02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38" name="평행 사변형 14">
                <a:extLst>
                  <a:ext uri="{FF2B5EF4-FFF2-40B4-BE49-F238E27FC236}">
                    <a16:creationId xmlns:a16="http://schemas.microsoft.com/office/drawing/2014/main" id="{E0D7594A-D392-4B3C-B761-C7EDC385B61F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평행 사변형 15">
                <a:extLst>
                  <a:ext uri="{FF2B5EF4-FFF2-40B4-BE49-F238E27FC236}">
                    <a16:creationId xmlns:a16="http://schemas.microsoft.com/office/drawing/2014/main" id="{5EE31C20-A7A1-42A1-B2AD-7F5FF47B9C6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평행 사변형 16">
                <a:extLst>
                  <a:ext uri="{FF2B5EF4-FFF2-40B4-BE49-F238E27FC236}">
                    <a16:creationId xmlns:a16="http://schemas.microsoft.com/office/drawing/2014/main" id="{880BBDBA-6E41-4BED-A588-68434FADF7F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4B04F72-2FFC-4E05-8644-D7DA8D18EC9B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7" name="평행 사변형 14">
                  <a:extLst>
                    <a:ext uri="{FF2B5EF4-FFF2-40B4-BE49-F238E27FC236}">
                      <a16:creationId xmlns:a16="http://schemas.microsoft.com/office/drawing/2014/main" id="{4465E626-9C12-4AF1-B444-26294B6D5A0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평행 사변형 14">
                  <a:extLst>
                    <a:ext uri="{FF2B5EF4-FFF2-40B4-BE49-F238E27FC236}">
                      <a16:creationId xmlns:a16="http://schemas.microsoft.com/office/drawing/2014/main" id="{E19DD833-EB66-41D5-80A3-DDC12C89A89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평행 사변형 14">
                  <a:extLst>
                    <a:ext uri="{FF2B5EF4-FFF2-40B4-BE49-F238E27FC236}">
                      <a16:creationId xmlns:a16="http://schemas.microsoft.com/office/drawing/2014/main" id="{23609AF3-BB72-412C-AF6D-B0C41CF39AB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평행 사변형 14">
                  <a:extLst>
                    <a:ext uri="{FF2B5EF4-FFF2-40B4-BE49-F238E27FC236}">
                      <a16:creationId xmlns:a16="http://schemas.microsoft.com/office/drawing/2014/main" id="{980C4F0D-1DC7-4CEA-B7B5-7C56CE6578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DB74AB5-31EA-4DD2-B23C-746F777C2AD2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3" name="평행 사변형 14">
                  <a:extLst>
                    <a:ext uri="{FF2B5EF4-FFF2-40B4-BE49-F238E27FC236}">
                      <a16:creationId xmlns:a16="http://schemas.microsoft.com/office/drawing/2014/main" id="{7F523583-1716-4407-BA03-3CD346EB09E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평행 사변형 14">
                  <a:extLst>
                    <a:ext uri="{FF2B5EF4-FFF2-40B4-BE49-F238E27FC236}">
                      <a16:creationId xmlns:a16="http://schemas.microsoft.com/office/drawing/2014/main" id="{CD796E37-85E1-4E0C-95AE-C5275FEE777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평행 사변형 14">
                  <a:extLst>
                    <a:ext uri="{FF2B5EF4-FFF2-40B4-BE49-F238E27FC236}">
                      <a16:creationId xmlns:a16="http://schemas.microsoft.com/office/drawing/2014/main" id="{7972B632-C717-4281-AC98-29CE2E8AA03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평행 사변형 14">
                  <a:extLst>
                    <a:ext uri="{FF2B5EF4-FFF2-40B4-BE49-F238E27FC236}">
                      <a16:creationId xmlns:a16="http://schemas.microsoft.com/office/drawing/2014/main" id="{E0CA2481-E494-428A-9726-C5959785666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B37B8B0-5659-47E7-B49F-05CCBAEEBF1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49" name="평행 사변형 14">
                  <a:extLst>
                    <a:ext uri="{FF2B5EF4-FFF2-40B4-BE49-F238E27FC236}">
                      <a16:creationId xmlns:a16="http://schemas.microsoft.com/office/drawing/2014/main" id="{E8B740AF-7544-4F69-96E3-D1863E4849D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평행 사변형 14">
                  <a:extLst>
                    <a:ext uri="{FF2B5EF4-FFF2-40B4-BE49-F238E27FC236}">
                      <a16:creationId xmlns:a16="http://schemas.microsoft.com/office/drawing/2014/main" id="{6062F4A7-8280-40B3-90A8-C7BEF7579E4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평행 사변형 14">
                  <a:extLst>
                    <a:ext uri="{FF2B5EF4-FFF2-40B4-BE49-F238E27FC236}">
                      <a16:creationId xmlns:a16="http://schemas.microsoft.com/office/drawing/2014/main" id="{1B97D143-6128-4EBB-8F38-F54A8C1DC7A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평행 사변형 14">
                  <a:extLst>
                    <a:ext uri="{FF2B5EF4-FFF2-40B4-BE49-F238E27FC236}">
                      <a16:creationId xmlns:a16="http://schemas.microsoft.com/office/drawing/2014/main" id="{D3AE7EAD-867C-4B68-86E1-EC38127A515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688A987-9E92-48CB-801E-AABA778D50E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45" name="평행 사변형 14">
                  <a:extLst>
                    <a:ext uri="{FF2B5EF4-FFF2-40B4-BE49-F238E27FC236}">
                      <a16:creationId xmlns:a16="http://schemas.microsoft.com/office/drawing/2014/main" id="{ACB4C9CE-79A8-494D-A023-0013FC52CA9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평행 사변형 14">
                  <a:extLst>
                    <a:ext uri="{FF2B5EF4-FFF2-40B4-BE49-F238E27FC236}">
                      <a16:creationId xmlns:a16="http://schemas.microsoft.com/office/drawing/2014/main" id="{EB1D7435-4F09-42DB-845A-D9E6CA138E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평행 사변형 14">
                  <a:extLst>
                    <a:ext uri="{FF2B5EF4-FFF2-40B4-BE49-F238E27FC236}">
                      <a16:creationId xmlns:a16="http://schemas.microsoft.com/office/drawing/2014/main" id="{72D7D2DC-290F-4470-8753-E134AF8F0CA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평행 사변형 14">
                  <a:extLst>
                    <a:ext uri="{FF2B5EF4-FFF2-40B4-BE49-F238E27FC236}">
                      <a16:creationId xmlns:a16="http://schemas.microsoft.com/office/drawing/2014/main" id="{007ADD23-FC7F-41C8-A587-625AB24AEE0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8F557D-6D86-40EC-8B7C-29A5EAFDBB1D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09882FDD-488B-423E-A772-2A7A0F1905C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평행 사변형 15">
                <a:extLst>
                  <a:ext uri="{FF2B5EF4-FFF2-40B4-BE49-F238E27FC236}">
                    <a16:creationId xmlns:a16="http://schemas.microsoft.com/office/drawing/2014/main" id="{935E1E7C-EE45-40F4-9A55-3632681D49B8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7370CBED-B02F-4C6E-B381-C99A5173FED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E82E883-1566-4CC5-8624-35C2F147890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4" name="평행 사변형 14">
                  <a:extLst>
                    <a:ext uri="{FF2B5EF4-FFF2-40B4-BE49-F238E27FC236}">
                      <a16:creationId xmlns:a16="http://schemas.microsoft.com/office/drawing/2014/main" id="{26586C74-9BB9-45E5-8D0A-B2B02135A4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평행 사변형 14">
                  <a:extLst>
                    <a:ext uri="{FF2B5EF4-FFF2-40B4-BE49-F238E27FC236}">
                      <a16:creationId xmlns:a16="http://schemas.microsoft.com/office/drawing/2014/main" id="{47635331-820A-45A1-A5EB-3C24AA42D9B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평행 사변형 14">
                  <a:extLst>
                    <a:ext uri="{FF2B5EF4-FFF2-40B4-BE49-F238E27FC236}">
                      <a16:creationId xmlns:a16="http://schemas.microsoft.com/office/drawing/2014/main" id="{3528D2E7-2778-4EC4-A54F-4802339B51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평행 사변형 14">
                  <a:extLst>
                    <a:ext uri="{FF2B5EF4-FFF2-40B4-BE49-F238E27FC236}">
                      <a16:creationId xmlns:a16="http://schemas.microsoft.com/office/drawing/2014/main" id="{07D5B36B-BF8B-4B50-B8E8-65FFB44C1A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23FC66A-D3EF-448B-B7E9-1B0C288B6EE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0" name="평행 사변형 14">
                  <a:extLst>
                    <a:ext uri="{FF2B5EF4-FFF2-40B4-BE49-F238E27FC236}">
                      <a16:creationId xmlns:a16="http://schemas.microsoft.com/office/drawing/2014/main" id="{E6D913CA-86CA-4AAF-B276-1D61475C445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평행 사변형 14">
                  <a:extLst>
                    <a:ext uri="{FF2B5EF4-FFF2-40B4-BE49-F238E27FC236}">
                      <a16:creationId xmlns:a16="http://schemas.microsoft.com/office/drawing/2014/main" id="{715A2ED1-9471-4E89-A0B3-5AD058D3D1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평행 사변형 14">
                  <a:extLst>
                    <a:ext uri="{FF2B5EF4-FFF2-40B4-BE49-F238E27FC236}">
                      <a16:creationId xmlns:a16="http://schemas.microsoft.com/office/drawing/2014/main" id="{00749032-BB29-4F31-A335-E6370337E1A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평행 사변형 14">
                  <a:extLst>
                    <a:ext uri="{FF2B5EF4-FFF2-40B4-BE49-F238E27FC236}">
                      <a16:creationId xmlns:a16="http://schemas.microsoft.com/office/drawing/2014/main" id="{0CFC5162-6E66-4F45-9A85-3B556296912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FE44B0A-F23C-437B-A044-76437F87EA3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" name="평행 사변형 14">
                  <a:extLst>
                    <a:ext uri="{FF2B5EF4-FFF2-40B4-BE49-F238E27FC236}">
                      <a16:creationId xmlns:a16="http://schemas.microsoft.com/office/drawing/2014/main" id="{C0AB6713-EAC1-4F5F-BE0C-B10A09507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평행 사변형 14">
                  <a:extLst>
                    <a:ext uri="{FF2B5EF4-FFF2-40B4-BE49-F238E27FC236}">
                      <a16:creationId xmlns:a16="http://schemas.microsoft.com/office/drawing/2014/main" id="{B6EBE97F-0920-42D2-940C-BC3C426ADC8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평행 사변형 14">
                  <a:extLst>
                    <a:ext uri="{FF2B5EF4-FFF2-40B4-BE49-F238E27FC236}">
                      <a16:creationId xmlns:a16="http://schemas.microsoft.com/office/drawing/2014/main" id="{48638650-6EC7-42EE-9B16-CD95E7E9183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평행 사변형 14">
                  <a:extLst>
                    <a:ext uri="{FF2B5EF4-FFF2-40B4-BE49-F238E27FC236}">
                      <a16:creationId xmlns:a16="http://schemas.microsoft.com/office/drawing/2014/main" id="{A0A87D90-F8E9-4904-AF45-01DD7CC6093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BB02253-0664-4E5F-8AC0-A6399F22FE8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2" name="평행 사변형 14">
                  <a:extLst>
                    <a:ext uri="{FF2B5EF4-FFF2-40B4-BE49-F238E27FC236}">
                      <a16:creationId xmlns:a16="http://schemas.microsoft.com/office/drawing/2014/main" id="{8550900C-CA4B-4BC0-9721-98410ED462A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평행 사변형 14">
                  <a:extLst>
                    <a:ext uri="{FF2B5EF4-FFF2-40B4-BE49-F238E27FC236}">
                      <a16:creationId xmlns:a16="http://schemas.microsoft.com/office/drawing/2014/main" id="{A316E8F9-D2D8-46AD-97F1-DEE0D906C67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평행 사변형 14">
                  <a:extLst>
                    <a:ext uri="{FF2B5EF4-FFF2-40B4-BE49-F238E27FC236}">
                      <a16:creationId xmlns:a16="http://schemas.microsoft.com/office/drawing/2014/main" id="{B0A00B06-01A6-41A8-B2EB-FE77792442E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평행 사변형 14">
                  <a:extLst>
                    <a:ext uri="{FF2B5EF4-FFF2-40B4-BE49-F238E27FC236}">
                      <a16:creationId xmlns:a16="http://schemas.microsoft.com/office/drawing/2014/main" id="{84FA3AEA-2DE5-4C4B-8D10-ACF8BA0D91E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F98289-3AA5-45F3-B712-379635531D85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3" name="직사각형 20">
                <a:extLst>
                  <a:ext uri="{FF2B5EF4-FFF2-40B4-BE49-F238E27FC236}">
                    <a16:creationId xmlns:a16="http://schemas.microsoft.com/office/drawing/2014/main" id="{C7F8E395-A20D-49E9-BA84-444C30FB4BB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Graphic 13" descr="Camera">
                <a:extLst>
                  <a:ext uri="{FF2B5EF4-FFF2-40B4-BE49-F238E27FC236}">
                    <a16:creationId xmlns:a16="http://schemas.microsoft.com/office/drawing/2014/main" id="{F7A61F20-FC67-47A3-8BD2-2A637F2AB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21ED99-7E07-4943-BD32-0D2B3A97C19A}"/>
              </a:ext>
            </a:extLst>
          </p:cNvPr>
          <p:cNvGrpSpPr/>
          <p:nvPr/>
        </p:nvGrpSpPr>
        <p:grpSpPr>
          <a:xfrm>
            <a:off x="2298442" y="2093672"/>
            <a:ext cx="1046894" cy="1167213"/>
            <a:chOff x="8541267" y="-289953"/>
            <a:chExt cx="4230591" cy="4716810"/>
          </a:xfrm>
        </p:grpSpPr>
        <p:sp>
          <p:nvSpPr>
            <p:cNvPr id="62" name="직사각형 20">
              <a:extLst>
                <a:ext uri="{FF2B5EF4-FFF2-40B4-BE49-F238E27FC236}">
                  <a16:creationId xmlns:a16="http://schemas.microsoft.com/office/drawing/2014/main" id="{E36FC95C-33AC-46DC-B060-BD38071C2EBD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3">
              <a:extLst>
                <a:ext uri="{FF2B5EF4-FFF2-40B4-BE49-F238E27FC236}">
                  <a16:creationId xmlns:a16="http://schemas.microsoft.com/office/drawing/2014/main" id="{D2E4718B-9EAD-489E-8954-ABC1EE18C2C4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17">
              <a:extLst>
                <a:ext uri="{FF2B5EF4-FFF2-40B4-BE49-F238E27FC236}">
                  <a16:creationId xmlns:a16="http://schemas.microsoft.com/office/drawing/2014/main" id="{3DF119B7-0F7B-4993-9D2D-3030E5D621E6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19">
              <a:extLst>
                <a:ext uri="{FF2B5EF4-FFF2-40B4-BE49-F238E27FC236}">
                  <a16:creationId xmlns:a16="http://schemas.microsoft.com/office/drawing/2014/main" id="{9F0270BB-9B82-47DD-8225-F6CF5F2FEE6B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0FF3067-8AA5-4093-8ED4-24B9B24EF2BF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4" name="평행 사변형 14">
                <a:extLst>
                  <a:ext uri="{FF2B5EF4-FFF2-40B4-BE49-F238E27FC236}">
                    <a16:creationId xmlns:a16="http://schemas.microsoft.com/office/drawing/2014/main" id="{9D03224D-D015-4D40-92B5-C3EBBF813BF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5">
                <a:extLst>
                  <a:ext uri="{FF2B5EF4-FFF2-40B4-BE49-F238E27FC236}">
                    <a16:creationId xmlns:a16="http://schemas.microsoft.com/office/drawing/2014/main" id="{A8581EED-F91D-487D-8178-35B387F5B18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평행 사변형 16">
                <a:extLst>
                  <a:ext uri="{FF2B5EF4-FFF2-40B4-BE49-F238E27FC236}">
                    <a16:creationId xmlns:a16="http://schemas.microsoft.com/office/drawing/2014/main" id="{4699AA44-5B3F-477C-A189-B474A4B8612D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E63CADF-E979-403B-8350-D8A98447D034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81CF370-6419-4BA4-9ADB-8BFB4875BD4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D9626F4B-5AAB-499A-9954-8995804EB35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30AF7E4D-25C3-4709-8D2A-E09E7A2008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평행 사변형 14">
                  <a:extLst>
                    <a:ext uri="{FF2B5EF4-FFF2-40B4-BE49-F238E27FC236}">
                      <a16:creationId xmlns:a16="http://schemas.microsoft.com/office/drawing/2014/main" id="{88A96666-72C3-44E8-90C9-97DE4C07D09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C4A3ACC-AABB-4B28-9BFD-02A15A5F311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22C0299-7D14-4DB9-A4E4-1411EE839B6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00064E56-FB92-4DA1-A7C4-9C38A9AE095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79657F73-0A0A-42DC-A52D-513B6509A0F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9A3951DC-6F4A-4E15-95B5-23F9A6E01F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68F6214-2BC9-45AE-A3A6-9AA6F1D97AF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AC2AB2B8-CA3E-4DC8-93DF-692FFEC4EA4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FD36E79-796E-46E5-86A4-96E97011F66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5B3EDEB6-F7DC-4794-91E7-82D149EF07F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0EA4D0C5-656A-4677-A711-5BA5197B679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ACBD66E-EC5A-411A-8F9B-103A08DC650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00AC7C5D-BB25-446A-8566-3B695FBAA5F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7CC172F7-5F08-46E1-9E61-001418CB82B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5039F95E-BBDE-48A9-B3A1-5BC62443C73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A6A02EEA-7C50-402A-A16A-0CF30743EF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708B133-511C-480E-ABAD-5B34319B12A8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71" name="평행 사변형 14">
                <a:extLst>
                  <a:ext uri="{FF2B5EF4-FFF2-40B4-BE49-F238E27FC236}">
                    <a16:creationId xmlns:a16="http://schemas.microsoft.com/office/drawing/2014/main" id="{DE15F957-AA1B-484C-BB86-F1C09DD5D4A2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평행 사변형 15">
                <a:extLst>
                  <a:ext uri="{FF2B5EF4-FFF2-40B4-BE49-F238E27FC236}">
                    <a16:creationId xmlns:a16="http://schemas.microsoft.com/office/drawing/2014/main" id="{D67BC971-4B3D-4DAC-83DD-4E8D1E31A31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평행 사변형 16">
                <a:extLst>
                  <a:ext uri="{FF2B5EF4-FFF2-40B4-BE49-F238E27FC236}">
                    <a16:creationId xmlns:a16="http://schemas.microsoft.com/office/drawing/2014/main" id="{87E4FDA5-7E1B-4EE4-8781-072F67A76FB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62F5E81-39E3-4CCD-B969-6E7D1232A707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0" name="평행 사변형 14">
                  <a:extLst>
                    <a:ext uri="{FF2B5EF4-FFF2-40B4-BE49-F238E27FC236}">
                      <a16:creationId xmlns:a16="http://schemas.microsoft.com/office/drawing/2014/main" id="{F7C938F4-6D55-4D3A-A660-D73E99DA0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평행 사변형 14">
                  <a:extLst>
                    <a:ext uri="{FF2B5EF4-FFF2-40B4-BE49-F238E27FC236}">
                      <a16:creationId xmlns:a16="http://schemas.microsoft.com/office/drawing/2014/main" id="{4D027FFA-6DB5-408F-A145-8222818CBBE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평행 사변형 14">
                  <a:extLst>
                    <a:ext uri="{FF2B5EF4-FFF2-40B4-BE49-F238E27FC236}">
                      <a16:creationId xmlns:a16="http://schemas.microsoft.com/office/drawing/2014/main" id="{EC63245A-F946-4493-8CC2-8BE7FAD150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평행 사변형 14">
                  <a:extLst>
                    <a:ext uri="{FF2B5EF4-FFF2-40B4-BE49-F238E27FC236}">
                      <a16:creationId xmlns:a16="http://schemas.microsoft.com/office/drawing/2014/main" id="{3F4AADB8-5BA3-4D24-B257-4FA72ABBC0A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C4DA5A4-3426-49D4-9CA7-4805F5DDCDF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86" name="평행 사변형 14">
                  <a:extLst>
                    <a:ext uri="{FF2B5EF4-FFF2-40B4-BE49-F238E27FC236}">
                      <a16:creationId xmlns:a16="http://schemas.microsoft.com/office/drawing/2014/main" id="{21F5C8C1-C183-4783-98F1-F3A6463EC9A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평행 사변형 14">
                  <a:extLst>
                    <a:ext uri="{FF2B5EF4-FFF2-40B4-BE49-F238E27FC236}">
                      <a16:creationId xmlns:a16="http://schemas.microsoft.com/office/drawing/2014/main" id="{DFC81EBF-6EA4-4196-BDA7-E8C08588B00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평행 사변형 14">
                  <a:extLst>
                    <a:ext uri="{FF2B5EF4-FFF2-40B4-BE49-F238E27FC236}">
                      <a16:creationId xmlns:a16="http://schemas.microsoft.com/office/drawing/2014/main" id="{1925E4EC-895B-4568-9F19-A3C6147D83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평행 사변형 14">
                  <a:extLst>
                    <a:ext uri="{FF2B5EF4-FFF2-40B4-BE49-F238E27FC236}">
                      <a16:creationId xmlns:a16="http://schemas.microsoft.com/office/drawing/2014/main" id="{5E3096E5-B918-4FDD-B486-C212D09F63D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690BF98-8435-4C29-B686-0EF4B06C428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82" name="평행 사변형 14">
                  <a:extLst>
                    <a:ext uri="{FF2B5EF4-FFF2-40B4-BE49-F238E27FC236}">
                      <a16:creationId xmlns:a16="http://schemas.microsoft.com/office/drawing/2014/main" id="{8F2920C1-D7E2-49F9-A7BB-65EDA3670CC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평행 사변형 14">
                  <a:extLst>
                    <a:ext uri="{FF2B5EF4-FFF2-40B4-BE49-F238E27FC236}">
                      <a16:creationId xmlns:a16="http://schemas.microsoft.com/office/drawing/2014/main" id="{3A9E313B-1CAF-464E-81B7-7C25B5FE153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평행 사변형 14">
                  <a:extLst>
                    <a:ext uri="{FF2B5EF4-FFF2-40B4-BE49-F238E27FC236}">
                      <a16:creationId xmlns:a16="http://schemas.microsoft.com/office/drawing/2014/main" id="{C88DE8B8-6CDC-419D-B8F9-03C3FEEFE2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평행 사변형 14">
                  <a:extLst>
                    <a:ext uri="{FF2B5EF4-FFF2-40B4-BE49-F238E27FC236}">
                      <a16:creationId xmlns:a16="http://schemas.microsoft.com/office/drawing/2014/main" id="{11DE3915-08C6-4168-A0E1-22D3B01840A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6EFA49-ECAB-40B0-98AF-6E279DDC43A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78" name="평행 사변형 14">
                  <a:extLst>
                    <a:ext uri="{FF2B5EF4-FFF2-40B4-BE49-F238E27FC236}">
                      <a16:creationId xmlns:a16="http://schemas.microsoft.com/office/drawing/2014/main" id="{EF07AD09-E7EA-41C0-A6B6-14D0A2C48B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평행 사변형 14">
                  <a:extLst>
                    <a:ext uri="{FF2B5EF4-FFF2-40B4-BE49-F238E27FC236}">
                      <a16:creationId xmlns:a16="http://schemas.microsoft.com/office/drawing/2014/main" id="{BA67DA77-DF40-49EC-8291-C2266452B7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평행 사변형 14">
                  <a:extLst>
                    <a:ext uri="{FF2B5EF4-FFF2-40B4-BE49-F238E27FC236}">
                      <a16:creationId xmlns:a16="http://schemas.microsoft.com/office/drawing/2014/main" id="{FC427678-92C2-47C9-A952-945227FE92E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평행 사변형 14">
                  <a:extLst>
                    <a:ext uri="{FF2B5EF4-FFF2-40B4-BE49-F238E27FC236}">
                      <a16:creationId xmlns:a16="http://schemas.microsoft.com/office/drawing/2014/main" id="{23090D5C-E965-471C-AD41-CD5E75D1082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034595B-3D85-4213-9B7D-867D1B36F17D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69" name="직사각형 20">
                <a:extLst>
                  <a:ext uri="{FF2B5EF4-FFF2-40B4-BE49-F238E27FC236}">
                    <a16:creationId xmlns:a16="http://schemas.microsoft.com/office/drawing/2014/main" id="{93F72F57-8DFD-4DE9-A545-BFBE053F5D8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0" name="Graphic 69" descr="Camera">
                <a:extLst>
                  <a:ext uri="{FF2B5EF4-FFF2-40B4-BE49-F238E27FC236}">
                    <a16:creationId xmlns:a16="http://schemas.microsoft.com/office/drawing/2014/main" id="{DED86EA6-41F9-43D4-B3BA-5FD8B19E4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E89EDF6-6A56-4392-A1BF-FD3035CF04DE}"/>
              </a:ext>
            </a:extLst>
          </p:cNvPr>
          <p:cNvGrpSpPr/>
          <p:nvPr/>
        </p:nvGrpSpPr>
        <p:grpSpPr>
          <a:xfrm>
            <a:off x="1055176" y="4056210"/>
            <a:ext cx="1046894" cy="1167213"/>
            <a:chOff x="8541267" y="-289953"/>
            <a:chExt cx="4230591" cy="4716810"/>
          </a:xfrm>
        </p:grpSpPr>
        <p:sp>
          <p:nvSpPr>
            <p:cNvPr id="118" name="직사각형 20">
              <a:extLst>
                <a:ext uri="{FF2B5EF4-FFF2-40B4-BE49-F238E27FC236}">
                  <a16:creationId xmlns:a16="http://schemas.microsoft.com/office/drawing/2014/main" id="{27106FDD-8425-43AE-AD82-D2E44D1B99F9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3">
              <a:extLst>
                <a:ext uri="{FF2B5EF4-FFF2-40B4-BE49-F238E27FC236}">
                  <a16:creationId xmlns:a16="http://schemas.microsoft.com/office/drawing/2014/main" id="{CB47EBBC-B5E4-4095-ACD2-3C17319F1FF0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7">
              <a:extLst>
                <a:ext uri="{FF2B5EF4-FFF2-40B4-BE49-F238E27FC236}">
                  <a16:creationId xmlns:a16="http://schemas.microsoft.com/office/drawing/2014/main" id="{ECFABD8A-E7D1-43F2-B5DF-6805DAE6BF21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9">
              <a:extLst>
                <a:ext uri="{FF2B5EF4-FFF2-40B4-BE49-F238E27FC236}">
                  <a16:creationId xmlns:a16="http://schemas.microsoft.com/office/drawing/2014/main" id="{7625DEA7-C445-4A95-87E4-7145D743DC6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5DA8BEC-92BB-4885-BEEC-F94F7B872BE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50" name="평행 사변형 14">
                <a:extLst>
                  <a:ext uri="{FF2B5EF4-FFF2-40B4-BE49-F238E27FC236}">
                    <a16:creationId xmlns:a16="http://schemas.microsoft.com/office/drawing/2014/main" id="{65EABB0B-C62B-4A0B-9CD9-3BC53195463B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평행 사변형 15">
                <a:extLst>
                  <a:ext uri="{FF2B5EF4-FFF2-40B4-BE49-F238E27FC236}">
                    <a16:creationId xmlns:a16="http://schemas.microsoft.com/office/drawing/2014/main" id="{8CADC08F-B473-475B-B765-6F7B340636CC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6">
                <a:extLst>
                  <a:ext uri="{FF2B5EF4-FFF2-40B4-BE49-F238E27FC236}">
                    <a16:creationId xmlns:a16="http://schemas.microsoft.com/office/drawing/2014/main" id="{8BDEF85C-6CE1-4A25-A01B-F9AD9AF3FF98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CFE3ACB-7807-428D-AA15-78C9DDE7484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69" name="평행 사변형 14">
                  <a:extLst>
                    <a:ext uri="{FF2B5EF4-FFF2-40B4-BE49-F238E27FC236}">
                      <a16:creationId xmlns:a16="http://schemas.microsoft.com/office/drawing/2014/main" id="{977AFDE1-4358-40B0-B1F0-5333FF6E997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0" name="평행 사변형 14">
                  <a:extLst>
                    <a:ext uri="{FF2B5EF4-FFF2-40B4-BE49-F238E27FC236}">
                      <a16:creationId xmlns:a16="http://schemas.microsoft.com/office/drawing/2014/main" id="{1B9AE01D-ED95-4165-AB83-ED0B76659CB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평행 사변형 14">
                  <a:extLst>
                    <a:ext uri="{FF2B5EF4-FFF2-40B4-BE49-F238E27FC236}">
                      <a16:creationId xmlns:a16="http://schemas.microsoft.com/office/drawing/2014/main" id="{5277FDE7-F9BE-445F-B4EA-D3DFD36976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2" name="평행 사변형 14">
                  <a:extLst>
                    <a:ext uri="{FF2B5EF4-FFF2-40B4-BE49-F238E27FC236}">
                      <a16:creationId xmlns:a16="http://schemas.microsoft.com/office/drawing/2014/main" id="{ED92C155-B1A0-4B89-A83C-F2C6FCE8B8B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FEB0EE7-EBE6-4563-A93B-5078C95D2DE6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65" name="평행 사변형 14">
                  <a:extLst>
                    <a:ext uri="{FF2B5EF4-FFF2-40B4-BE49-F238E27FC236}">
                      <a16:creationId xmlns:a16="http://schemas.microsoft.com/office/drawing/2014/main" id="{E26CD703-77E9-4C2A-9433-E8FE1AE4E47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6" name="평행 사변형 14">
                  <a:extLst>
                    <a:ext uri="{FF2B5EF4-FFF2-40B4-BE49-F238E27FC236}">
                      <a16:creationId xmlns:a16="http://schemas.microsoft.com/office/drawing/2014/main" id="{A1A34AF7-BE2D-40CC-9879-6C0E73C701E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7" name="평행 사변형 14">
                  <a:extLst>
                    <a:ext uri="{FF2B5EF4-FFF2-40B4-BE49-F238E27FC236}">
                      <a16:creationId xmlns:a16="http://schemas.microsoft.com/office/drawing/2014/main" id="{F94DD72F-6A06-4E77-959B-1C4D9964355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평행 사변형 14">
                  <a:extLst>
                    <a:ext uri="{FF2B5EF4-FFF2-40B4-BE49-F238E27FC236}">
                      <a16:creationId xmlns:a16="http://schemas.microsoft.com/office/drawing/2014/main" id="{10C272AA-2AFD-48F0-A645-D3F7D6994B6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2D33ECD-1CBE-489F-985D-EDBFDAA139A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61" name="평행 사변형 14">
                  <a:extLst>
                    <a:ext uri="{FF2B5EF4-FFF2-40B4-BE49-F238E27FC236}">
                      <a16:creationId xmlns:a16="http://schemas.microsoft.com/office/drawing/2014/main" id="{8AA2669A-EB59-4083-92AB-D1B44201D44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2" name="평행 사변형 14">
                  <a:extLst>
                    <a:ext uri="{FF2B5EF4-FFF2-40B4-BE49-F238E27FC236}">
                      <a16:creationId xmlns:a16="http://schemas.microsoft.com/office/drawing/2014/main" id="{B9FD68C2-C379-49B6-8EB6-3478D76A45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3" name="평행 사변형 14">
                  <a:extLst>
                    <a:ext uri="{FF2B5EF4-FFF2-40B4-BE49-F238E27FC236}">
                      <a16:creationId xmlns:a16="http://schemas.microsoft.com/office/drawing/2014/main" id="{96EAD990-0439-4F3A-A49F-7FAABF3627D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평행 사변형 14">
                  <a:extLst>
                    <a:ext uri="{FF2B5EF4-FFF2-40B4-BE49-F238E27FC236}">
                      <a16:creationId xmlns:a16="http://schemas.microsoft.com/office/drawing/2014/main" id="{6F0930F6-B008-45F1-979D-1DE5FE44D1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0E70F035-A33D-4B5E-A748-A59AF07D6A1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57" name="평행 사변형 14">
                  <a:extLst>
                    <a:ext uri="{FF2B5EF4-FFF2-40B4-BE49-F238E27FC236}">
                      <a16:creationId xmlns:a16="http://schemas.microsoft.com/office/drawing/2014/main" id="{3F0A2ED5-70E9-425D-97DA-EE297660ABF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8" name="평행 사변형 14">
                  <a:extLst>
                    <a:ext uri="{FF2B5EF4-FFF2-40B4-BE49-F238E27FC236}">
                      <a16:creationId xmlns:a16="http://schemas.microsoft.com/office/drawing/2014/main" id="{39A2D496-71D5-48EF-A13A-67FDFD79F7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평행 사변형 14">
                  <a:extLst>
                    <a:ext uri="{FF2B5EF4-FFF2-40B4-BE49-F238E27FC236}">
                      <a16:creationId xmlns:a16="http://schemas.microsoft.com/office/drawing/2014/main" id="{A1AA6268-A896-43BB-B380-9921010AA86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0" name="평행 사변형 14">
                  <a:extLst>
                    <a:ext uri="{FF2B5EF4-FFF2-40B4-BE49-F238E27FC236}">
                      <a16:creationId xmlns:a16="http://schemas.microsoft.com/office/drawing/2014/main" id="{B4721AC1-D61A-47E5-98A0-FF9D3484114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2CB33B3-458B-4B1F-9966-CACB32B0E354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27" name="평행 사변형 14">
                <a:extLst>
                  <a:ext uri="{FF2B5EF4-FFF2-40B4-BE49-F238E27FC236}">
                    <a16:creationId xmlns:a16="http://schemas.microsoft.com/office/drawing/2014/main" id="{33B67F94-792E-47B8-8988-A24EE7A4618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평행 사변형 15">
                <a:extLst>
                  <a:ext uri="{FF2B5EF4-FFF2-40B4-BE49-F238E27FC236}">
                    <a16:creationId xmlns:a16="http://schemas.microsoft.com/office/drawing/2014/main" id="{715DFA52-67F8-4044-849E-DC2B841342C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평행 사변형 16">
                <a:extLst>
                  <a:ext uri="{FF2B5EF4-FFF2-40B4-BE49-F238E27FC236}">
                    <a16:creationId xmlns:a16="http://schemas.microsoft.com/office/drawing/2014/main" id="{33EA2BF1-8958-4BBB-BA77-C29B3B70E23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7C1B73C-944E-46C9-8F6D-B5AEDC14878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46" name="평행 사변형 14">
                  <a:extLst>
                    <a:ext uri="{FF2B5EF4-FFF2-40B4-BE49-F238E27FC236}">
                      <a16:creationId xmlns:a16="http://schemas.microsoft.com/office/drawing/2014/main" id="{C201C3C2-2D71-4D04-82C4-2718341E722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7" name="평행 사변형 14">
                  <a:extLst>
                    <a:ext uri="{FF2B5EF4-FFF2-40B4-BE49-F238E27FC236}">
                      <a16:creationId xmlns:a16="http://schemas.microsoft.com/office/drawing/2014/main" id="{CD3E412C-9088-4B25-B8A0-14AE5756E7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8" name="평행 사변형 14">
                  <a:extLst>
                    <a:ext uri="{FF2B5EF4-FFF2-40B4-BE49-F238E27FC236}">
                      <a16:creationId xmlns:a16="http://schemas.microsoft.com/office/drawing/2014/main" id="{377A2D5B-2C2C-4D3D-8926-6F3DA03199F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9" name="평행 사변형 14">
                  <a:extLst>
                    <a:ext uri="{FF2B5EF4-FFF2-40B4-BE49-F238E27FC236}">
                      <a16:creationId xmlns:a16="http://schemas.microsoft.com/office/drawing/2014/main" id="{DFD86A66-FD3D-403F-8EC4-24EAB5721DC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9FD5004-CB1D-4D7A-BA14-730BFE036BA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42" name="평행 사변형 14">
                  <a:extLst>
                    <a:ext uri="{FF2B5EF4-FFF2-40B4-BE49-F238E27FC236}">
                      <a16:creationId xmlns:a16="http://schemas.microsoft.com/office/drawing/2014/main" id="{2D2121D9-8C0F-478A-99BE-08F238BF3B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평행 사변형 14">
                  <a:extLst>
                    <a:ext uri="{FF2B5EF4-FFF2-40B4-BE49-F238E27FC236}">
                      <a16:creationId xmlns:a16="http://schemas.microsoft.com/office/drawing/2014/main" id="{D0A735EB-58ED-460D-8A6B-69F5E8D83D1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평행 사변형 14">
                  <a:extLst>
                    <a:ext uri="{FF2B5EF4-FFF2-40B4-BE49-F238E27FC236}">
                      <a16:creationId xmlns:a16="http://schemas.microsoft.com/office/drawing/2014/main" id="{C8FD7FE2-9206-4A4E-A84A-BB1C6BA3D19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평행 사변형 14">
                  <a:extLst>
                    <a:ext uri="{FF2B5EF4-FFF2-40B4-BE49-F238E27FC236}">
                      <a16:creationId xmlns:a16="http://schemas.microsoft.com/office/drawing/2014/main" id="{2111A6F1-39CB-47B4-B031-CF3915B8E3C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E734941D-7338-4D18-B7D9-291A9B18A7B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4C215FA0-B253-4B82-A9B8-4A3F07C98A0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평행 사변형 14">
                  <a:extLst>
                    <a:ext uri="{FF2B5EF4-FFF2-40B4-BE49-F238E27FC236}">
                      <a16:creationId xmlns:a16="http://schemas.microsoft.com/office/drawing/2014/main" id="{3505BB5F-5C9A-4091-9A49-C3DAE9B0996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평행 사변형 14">
                  <a:extLst>
                    <a:ext uri="{FF2B5EF4-FFF2-40B4-BE49-F238E27FC236}">
                      <a16:creationId xmlns:a16="http://schemas.microsoft.com/office/drawing/2014/main" id="{558EEBB5-1F97-41D7-A628-9C743310CC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평행 사변형 14">
                  <a:extLst>
                    <a:ext uri="{FF2B5EF4-FFF2-40B4-BE49-F238E27FC236}">
                      <a16:creationId xmlns:a16="http://schemas.microsoft.com/office/drawing/2014/main" id="{8F67EAD4-0F91-4037-A4FD-127C4B87A4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343FFC-902B-4631-86C6-96B6C21E282A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12F94D88-186B-46A9-9412-54C324A0753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611A7512-105C-45B4-948F-2E1A04BBADB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5EBAA1CE-A790-4AC4-A58F-4F155905AEB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B4BC20EB-88A8-4801-8941-B41A33940C6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A0C945-3AF6-4A40-BAAF-7D2642263004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25" name="직사각형 20">
                <a:extLst>
                  <a:ext uri="{FF2B5EF4-FFF2-40B4-BE49-F238E27FC236}">
                    <a16:creationId xmlns:a16="http://schemas.microsoft.com/office/drawing/2014/main" id="{FD9475E9-5D89-475C-A908-34C5EFE8A8C9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6" name="Graphic 125" descr="Camera">
                <a:extLst>
                  <a:ext uri="{FF2B5EF4-FFF2-40B4-BE49-F238E27FC236}">
                    <a16:creationId xmlns:a16="http://schemas.microsoft.com/office/drawing/2014/main" id="{FF72D231-EFD3-4DC9-A36F-C96223018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755B491-040E-4B91-8F07-D66159B07A5D}"/>
              </a:ext>
            </a:extLst>
          </p:cNvPr>
          <p:cNvSpPr/>
          <p:nvPr/>
        </p:nvSpPr>
        <p:spPr>
          <a:xfrm>
            <a:off x="3767195" y="2290291"/>
            <a:ext cx="2328805" cy="10388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Multiview-based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Position and blockage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Transformer</a:t>
            </a:r>
          </a:p>
        </p:txBody>
      </p:sp>
      <p:grpSp>
        <p:nvGrpSpPr>
          <p:cNvPr id="218" name="그룹 111">
            <a:extLst>
              <a:ext uri="{FF2B5EF4-FFF2-40B4-BE49-F238E27FC236}">
                <a16:creationId xmlns:a16="http://schemas.microsoft.com/office/drawing/2014/main" id="{1725BD2D-E18E-452E-A13A-158919E02B92}"/>
              </a:ext>
            </a:extLst>
          </p:cNvPr>
          <p:cNvGrpSpPr/>
          <p:nvPr/>
        </p:nvGrpSpPr>
        <p:grpSpPr>
          <a:xfrm>
            <a:off x="7352505" y="2208644"/>
            <a:ext cx="130294" cy="200989"/>
            <a:chOff x="7916612" y="1510288"/>
            <a:chExt cx="1809747" cy="2791671"/>
          </a:xfrm>
        </p:grpSpPr>
        <p:sp>
          <p:nvSpPr>
            <p:cNvPr id="219" name="사각형: 둥근 모서리 105">
              <a:extLst>
                <a:ext uri="{FF2B5EF4-FFF2-40B4-BE49-F238E27FC236}">
                  <a16:creationId xmlns:a16="http://schemas.microsoft.com/office/drawing/2014/main" id="{84B8C900-482A-4AA5-AA74-BBCEFA1B7791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직사각형 106">
              <a:extLst>
                <a:ext uri="{FF2B5EF4-FFF2-40B4-BE49-F238E27FC236}">
                  <a16:creationId xmlns:a16="http://schemas.microsoft.com/office/drawing/2014/main" id="{F631CC2E-2A2B-4ED9-974E-7A97E83A489E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사각형: 둥근 모서리 107">
              <a:extLst>
                <a:ext uri="{FF2B5EF4-FFF2-40B4-BE49-F238E27FC236}">
                  <a16:creationId xmlns:a16="http://schemas.microsoft.com/office/drawing/2014/main" id="{0F93B9FD-7D8A-4E5A-BF0E-CC35E4453702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타원 108">
              <a:extLst>
                <a:ext uri="{FF2B5EF4-FFF2-40B4-BE49-F238E27FC236}">
                  <a16:creationId xmlns:a16="http://schemas.microsoft.com/office/drawing/2014/main" id="{4C8E6A41-17D1-496A-B8F7-809AABC7DF7C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타원 109">
              <a:extLst>
                <a:ext uri="{FF2B5EF4-FFF2-40B4-BE49-F238E27FC236}">
                  <a16:creationId xmlns:a16="http://schemas.microsoft.com/office/drawing/2014/main" id="{1BCA934C-9AF5-491B-80E8-C2CE337B81E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타원 110">
              <a:extLst>
                <a:ext uri="{FF2B5EF4-FFF2-40B4-BE49-F238E27FC236}">
                  <a16:creationId xmlns:a16="http://schemas.microsoft.com/office/drawing/2014/main" id="{2DA05C00-8E66-459D-B0D8-B83AAC33293F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43506EC-F594-4D3C-A156-85F0DF0A5BD7}"/>
              </a:ext>
            </a:extLst>
          </p:cNvPr>
          <p:cNvGrpSpPr/>
          <p:nvPr/>
        </p:nvGrpSpPr>
        <p:grpSpPr>
          <a:xfrm>
            <a:off x="6894362" y="2208645"/>
            <a:ext cx="515242" cy="866268"/>
            <a:chOff x="7793210" y="3966799"/>
            <a:chExt cx="911974" cy="1533288"/>
          </a:xfrm>
          <a:solidFill>
            <a:schemeClr val="accent1"/>
          </a:solidFill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2F9515-8A5C-4981-B78B-27682797C786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3D790B5-28EB-4347-AAE2-EC62E494DE75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0C88301-32B9-47F2-A1BF-450548E7C67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2027F17C-A5CB-4ACB-9C0E-FFB26F9BD98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BB0BFF34-BA06-402C-B714-5E820C1D465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0A193216-EA22-4C9B-A86D-EBD7D62C5A69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CCFF4CF1-8BD5-4F6A-A92B-72159CD6EF3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402D8307-8A63-4481-A57A-D134F9F6EE0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7E096CBA-8516-4FE4-B706-729A61E1088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345DC08A-DC10-45F3-BAF2-B4510A25C78F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EE477CAC-B096-4C48-AB51-5422F162468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C534ADCC-C910-495B-8F63-ABBDDF9FFB0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6A5A406-6DF0-4114-9285-0C7718BB29E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96391098-D2DB-4A14-B6CA-10305EF766DB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BD0B14A-6289-4C17-8174-75A81B33381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48041DFF-CF02-419E-8284-BCE5FA9A7ED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CB24D457-A509-470E-84CC-89F6340E01F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E98637C-F9E8-4F83-8A0D-9581CC772DC5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92D3B825-5315-4B7D-8626-FB7013472E9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227376-1CEC-4803-A39E-EB68ED38EC9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46ED1E5D-4565-411B-8E89-DFA1F673E26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DE63C23B-82FA-4A3E-8C8D-DF28881C8F42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B90833B7-B72A-4BD5-8676-F605864A647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631789C-90B1-4365-AF28-EB084095ADC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A6A2DEEE-D3AB-4C48-8099-EC11B7ECD8D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D325B78-6B21-4442-AFBF-92FC163A1CE5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FCD9036-0E21-401A-8B91-CF62AEC6AE6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227FDD13-D94C-47EE-BBFC-0538EE10C2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E282AD78-C3AE-4E2A-BFC4-5827F2ACD77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3DCCC71-D59F-4630-8A5E-41DA187DA4B8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3A9F396-0E5C-44F2-B506-5C9196982F9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4974090B-BD79-4E1F-ACC4-3119DD7D2FE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7675BC9E-5EAE-4D76-824E-F8FF0E392AB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91492C3-FA11-40E1-98CC-2CA7AEE1403B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532934D3-0824-49F3-B075-00707D47EBB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DE12334-BD19-4754-8319-5AB8EC8A07D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EFEAB825-F081-4DBE-92E4-D47217F3A5F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4" name="그룹 111">
            <a:extLst>
              <a:ext uri="{FF2B5EF4-FFF2-40B4-BE49-F238E27FC236}">
                <a16:creationId xmlns:a16="http://schemas.microsoft.com/office/drawing/2014/main" id="{7B3212A0-76C8-45D9-8315-C678F035EB2F}"/>
              </a:ext>
            </a:extLst>
          </p:cNvPr>
          <p:cNvGrpSpPr/>
          <p:nvPr/>
        </p:nvGrpSpPr>
        <p:grpSpPr>
          <a:xfrm>
            <a:off x="7673431" y="3490075"/>
            <a:ext cx="130294" cy="200989"/>
            <a:chOff x="7916612" y="1510288"/>
            <a:chExt cx="1809747" cy="2791671"/>
          </a:xfrm>
        </p:grpSpPr>
        <p:sp>
          <p:nvSpPr>
            <p:cNvPr id="265" name="사각형: 둥근 모서리 105">
              <a:extLst>
                <a:ext uri="{FF2B5EF4-FFF2-40B4-BE49-F238E27FC236}">
                  <a16:creationId xmlns:a16="http://schemas.microsoft.com/office/drawing/2014/main" id="{862BEAE4-7FD3-43DB-931D-12E331A1C73A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직사각형 106">
              <a:extLst>
                <a:ext uri="{FF2B5EF4-FFF2-40B4-BE49-F238E27FC236}">
                  <a16:creationId xmlns:a16="http://schemas.microsoft.com/office/drawing/2014/main" id="{BFBA2955-2969-48A6-A474-8483ABD6893C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사각형: 둥근 모서리 107">
              <a:extLst>
                <a:ext uri="{FF2B5EF4-FFF2-40B4-BE49-F238E27FC236}">
                  <a16:creationId xmlns:a16="http://schemas.microsoft.com/office/drawing/2014/main" id="{2DEBB0EC-B236-4FB1-AEB2-C159563E0705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8" name="타원 108">
              <a:extLst>
                <a:ext uri="{FF2B5EF4-FFF2-40B4-BE49-F238E27FC236}">
                  <a16:creationId xmlns:a16="http://schemas.microsoft.com/office/drawing/2014/main" id="{41A59439-9316-42FE-92DC-F9CB0FDF9848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타원 109">
              <a:extLst>
                <a:ext uri="{FF2B5EF4-FFF2-40B4-BE49-F238E27FC236}">
                  <a16:creationId xmlns:a16="http://schemas.microsoft.com/office/drawing/2014/main" id="{3CB8A647-589C-4B97-A8D7-52B54637AC56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타원 110">
              <a:extLst>
                <a:ext uri="{FF2B5EF4-FFF2-40B4-BE49-F238E27FC236}">
                  <a16:creationId xmlns:a16="http://schemas.microsoft.com/office/drawing/2014/main" id="{9936C8F5-1A11-4404-8FDE-B008C734E213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ACFEC7E-7651-449B-9414-02D9FCD45BF7}"/>
              </a:ext>
            </a:extLst>
          </p:cNvPr>
          <p:cNvGrpSpPr/>
          <p:nvPr/>
        </p:nvGrpSpPr>
        <p:grpSpPr>
          <a:xfrm>
            <a:off x="7215288" y="3490076"/>
            <a:ext cx="515242" cy="866268"/>
            <a:chOff x="7793210" y="3966799"/>
            <a:chExt cx="911974" cy="1533288"/>
          </a:xfrm>
          <a:solidFill>
            <a:schemeClr val="accent4"/>
          </a:solidFill>
        </p:grpSpPr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E7A23C2-DF63-4E05-AEF8-8678440D0069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DC7227F8-D03F-4482-9DB4-D7CF57BC5F1F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6FB70C3-F921-465A-8208-FDB7F92F76B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35DE7A64-225D-4CC9-A938-3E318BBEF99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6B39EB6-D572-4957-B9D5-71E832EE495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BD79D66D-DF3C-49AE-A4A8-71ACBBCA4ED5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C149F787-AF6F-46D8-B263-645B7FBFA39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498599D-BBF6-4E47-A230-306E1CB05D2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03CA9B2E-1847-4F97-980E-9BF256BC036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ED90786-8A12-4B9A-8B46-BBD18EA9A654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B1EC6A82-9DDC-4620-A2BF-333645FB9D9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6F37695F-F664-44B7-B5D4-10B2848AA07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38D7662F-E1DA-43AA-B001-ED0CA9E2B2E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EE86E3D-4C55-4050-BD53-EC525516DE28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27CCC323-5F6A-4FA9-8A18-6F2AA7D1976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AB91C92D-3ABA-477E-B21B-B6177B2C4CF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2FF8A7C-79EB-4F17-B5DD-9F887E1C90D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5640557C-BC8C-4176-A55E-9C9B58379119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5F8CB460-7E9B-4340-BF14-EAAA1674E46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670C9EE-B3EB-409E-A3B7-1D1FF01432B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E36FA514-915A-448B-84DD-E5B50890085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F31DE05-49DD-4CBB-B871-AD4AD52F58F0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CC187086-520F-4FE3-914E-BF680A10E70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A9EFCC05-6376-4E0D-BFD6-E9A1005FEEE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AE69BCAB-89F2-4EED-BFF3-DAD1E7E9A85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7262A982-51EA-4F10-BA27-B1D07DF033D7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9B6B980D-2537-4065-9AD7-F6D957ABE97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3EE1F54A-A97E-4478-84A6-66EEBA3104D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6987952E-03D2-4849-9CD6-64C854E961B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6315F96C-0ACF-4289-82BA-D3C459AA1AA7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77844205-2CAB-48F8-A76E-1ABA20B1A75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DFA996E0-947E-45BC-9931-05DD842AAD8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92CE5E46-EB70-4244-9192-55F5B3E652A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7075699B-3E9B-45B3-AC7F-22ADE8F35AC1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240AD1DB-4DD5-4238-95C7-5E4BC62D04D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0F93C878-6BAA-4462-A8AE-87B9C4D33D9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6BA9B1CF-22DE-4BD6-9F10-180186FA384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4" name="그룹 111">
            <a:extLst>
              <a:ext uri="{FF2B5EF4-FFF2-40B4-BE49-F238E27FC236}">
                <a16:creationId xmlns:a16="http://schemas.microsoft.com/office/drawing/2014/main" id="{6B72FC1C-9F12-45DE-BFD8-46BB5E97E53F}"/>
              </a:ext>
            </a:extLst>
          </p:cNvPr>
          <p:cNvGrpSpPr/>
          <p:nvPr/>
        </p:nvGrpSpPr>
        <p:grpSpPr>
          <a:xfrm>
            <a:off x="787945" y="2156153"/>
            <a:ext cx="130294" cy="200989"/>
            <a:chOff x="7916612" y="1510288"/>
            <a:chExt cx="1809747" cy="2791671"/>
          </a:xfrm>
        </p:grpSpPr>
        <p:sp>
          <p:nvSpPr>
            <p:cNvPr id="355" name="사각형: 둥근 모서리 105">
              <a:extLst>
                <a:ext uri="{FF2B5EF4-FFF2-40B4-BE49-F238E27FC236}">
                  <a16:creationId xmlns:a16="http://schemas.microsoft.com/office/drawing/2014/main" id="{90091377-13A2-4ECE-BF47-D0312B00C06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직사각형 106">
              <a:extLst>
                <a:ext uri="{FF2B5EF4-FFF2-40B4-BE49-F238E27FC236}">
                  <a16:creationId xmlns:a16="http://schemas.microsoft.com/office/drawing/2014/main" id="{BA74F081-09C8-4830-8C7A-35DFEF8476A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사각형: 둥근 모서리 107">
              <a:extLst>
                <a:ext uri="{FF2B5EF4-FFF2-40B4-BE49-F238E27FC236}">
                  <a16:creationId xmlns:a16="http://schemas.microsoft.com/office/drawing/2014/main" id="{A744CC26-9305-4CAB-AA71-48FCBAF081E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타원 108">
              <a:extLst>
                <a:ext uri="{FF2B5EF4-FFF2-40B4-BE49-F238E27FC236}">
                  <a16:creationId xmlns:a16="http://schemas.microsoft.com/office/drawing/2014/main" id="{F6ADC44E-E65A-4D85-8903-7C021FF9E83F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타원 109">
              <a:extLst>
                <a:ext uri="{FF2B5EF4-FFF2-40B4-BE49-F238E27FC236}">
                  <a16:creationId xmlns:a16="http://schemas.microsoft.com/office/drawing/2014/main" id="{0AEF33FC-1A5A-42A5-939C-D0949C5CD3C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타원 110">
              <a:extLst>
                <a:ext uri="{FF2B5EF4-FFF2-40B4-BE49-F238E27FC236}">
                  <a16:creationId xmlns:a16="http://schemas.microsoft.com/office/drawing/2014/main" id="{F54C3C84-6884-44F9-83D0-E37F717A1023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14964C0-BDC9-49E6-880D-17306AA96C5A}"/>
              </a:ext>
            </a:extLst>
          </p:cNvPr>
          <p:cNvGrpSpPr/>
          <p:nvPr/>
        </p:nvGrpSpPr>
        <p:grpSpPr>
          <a:xfrm>
            <a:off x="329802" y="2156154"/>
            <a:ext cx="515242" cy="866268"/>
            <a:chOff x="7793210" y="3966799"/>
            <a:chExt cx="911974" cy="1533288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66A6831-DB46-49BB-8F7B-C8E87A683199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7E93888-F686-4430-B319-7ABB0653F989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76131EC4-E76A-4205-861E-E3090E6CD63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86E6AD6-D16E-41FF-B473-902FE3E44D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D8B38A5F-DB96-4244-BFCC-FCBD6D6B20D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1E4306B-BBD2-4C9A-A0D9-FFEE79BDE1D1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5095EE21-B29A-42D0-82EF-3DCA447349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9CC0BFB7-8C9A-44C9-B67E-0A5BEEBC23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235A006-ABDB-4D80-860B-AAD8971E602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857F93D8-90E8-4479-85B4-E1F521959469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46B5ED9-70AF-4807-A2FD-F85CBD232F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4F4965D5-5194-4B14-916B-E4D7CBA39DC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A16A8B3-25FE-4D32-A368-F250DFDF3E7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C12087-F8AF-4DA0-821A-1AE0C327B582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AE23BB8-3888-4782-8904-EDCFC95209C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83377BA6-5167-4303-9235-18CFE8D1651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4324ADC9-4B6D-4389-871A-A65972AD533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5A150A7-8954-4967-8FB1-B397F1C203E3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93E5613-9B6D-414F-86EE-291334C300A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208DA2D2-AB01-43AE-85CC-3FE005F88FC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99A5CB99-D7B9-4C3A-B270-CEEB023C54F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E947B663-3E64-41B8-ABC6-77357779272E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BD97B83F-B845-4529-8FAA-F7590025142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D35059C5-540C-4DDD-96C1-9A2251D29C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9C72927-855A-45EE-97A7-448E1829B7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AC2ABD61-A718-4213-B15C-3AD67FF89A0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7F6F76D-AA0F-4CB7-80C6-EC00297F004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A3C301C2-B75C-4BC0-99FE-9596400FA64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84E54D4A-22D2-4F78-B61A-86A51E65C68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250CAD5-F1AF-4941-9447-33A58E6FB551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2AD7834D-4D17-4D84-BBBC-CFA423F4472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0268424-17FE-4832-B548-FAD347DB8B7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EA4E6E98-7DF9-42D4-84E7-6A1870F46DA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226EC61-8CAF-4BB9-8F98-053C3D2B6694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334C3570-A6D4-49CD-BF53-C6AC17B71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1E32EB2E-16B9-45FC-9731-F7627BBD1E8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1C33464-9F1F-42B0-9F46-F85EEE6EB8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9" name="그룹 111">
            <a:extLst>
              <a:ext uri="{FF2B5EF4-FFF2-40B4-BE49-F238E27FC236}">
                <a16:creationId xmlns:a16="http://schemas.microsoft.com/office/drawing/2014/main" id="{07646E9D-5CEF-4F26-96F8-71E491F37511}"/>
              </a:ext>
            </a:extLst>
          </p:cNvPr>
          <p:cNvGrpSpPr/>
          <p:nvPr/>
        </p:nvGrpSpPr>
        <p:grpSpPr>
          <a:xfrm>
            <a:off x="1763331" y="3108238"/>
            <a:ext cx="130294" cy="200989"/>
            <a:chOff x="7916612" y="1510288"/>
            <a:chExt cx="1809747" cy="2791671"/>
          </a:xfrm>
        </p:grpSpPr>
        <p:sp>
          <p:nvSpPr>
            <p:cNvPr id="400" name="사각형: 둥근 모서리 105">
              <a:extLst>
                <a:ext uri="{FF2B5EF4-FFF2-40B4-BE49-F238E27FC236}">
                  <a16:creationId xmlns:a16="http://schemas.microsoft.com/office/drawing/2014/main" id="{9CC2F03C-CD12-4614-AD2D-C2FE5BC73E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직사각형 106">
              <a:extLst>
                <a:ext uri="{FF2B5EF4-FFF2-40B4-BE49-F238E27FC236}">
                  <a16:creationId xmlns:a16="http://schemas.microsoft.com/office/drawing/2014/main" id="{27CE83E9-9F26-464F-9AEF-A8C100CAA6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2" name="사각형: 둥근 모서리 107">
              <a:extLst>
                <a:ext uri="{FF2B5EF4-FFF2-40B4-BE49-F238E27FC236}">
                  <a16:creationId xmlns:a16="http://schemas.microsoft.com/office/drawing/2014/main" id="{F03F893F-2DF5-4B79-A202-B172E7C540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3" name="타원 108">
              <a:extLst>
                <a:ext uri="{FF2B5EF4-FFF2-40B4-BE49-F238E27FC236}">
                  <a16:creationId xmlns:a16="http://schemas.microsoft.com/office/drawing/2014/main" id="{4C45565E-0C6F-4096-88A4-98559440979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4" name="타원 109">
              <a:extLst>
                <a:ext uri="{FF2B5EF4-FFF2-40B4-BE49-F238E27FC236}">
                  <a16:creationId xmlns:a16="http://schemas.microsoft.com/office/drawing/2014/main" id="{45DEE097-30A3-48A5-AC50-E2799AC57F8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5" name="타원 110">
              <a:extLst>
                <a:ext uri="{FF2B5EF4-FFF2-40B4-BE49-F238E27FC236}">
                  <a16:creationId xmlns:a16="http://schemas.microsoft.com/office/drawing/2014/main" id="{33B6A7E2-C7D4-4A7F-979D-1EF93A21CAB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E6B736F-EBCE-4789-89B6-0E68BA8BE4D1}"/>
              </a:ext>
            </a:extLst>
          </p:cNvPr>
          <p:cNvGrpSpPr/>
          <p:nvPr/>
        </p:nvGrpSpPr>
        <p:grpSpPr>
          <a:xfrm>
            <a:off x="1305188" y="3108239"/>
            <a:ext cx="515242" cy="866268"/>
            <a:chOff x="7793210" y="3966799"/>
            <a:chExt cx="911974" cy="1533288"/>
          </a:xfrm>
        </p:grpSpPr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2EC0E0D3-8B25-4B95-B6DF-0DC7C4AF8933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DD3B2BA-AD3E-4B08-B50C-B8A1E05C35E1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687D89EF-1D01-4234-8002-CB265A0A1FB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4255639C-8B9C-431A-ADF0-7A3A6859673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4514CBA4-E7B0-4649-A3C9-4477C4C30B6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759742B8-A43B-41F3-A8FB-A3DC0564A377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4C1DFA8C-AA24-414B-92D6-D17EF74D58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D8BBEC0-858D-40AC-AD9D-B8415C74EFA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123DA5D1-4EE3-4096-8F43-BC5EB8F0FD1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203BF8D6-1363-4DEE-B08B-AF66575D572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474E8370-ACFB-4422-8D10-D0C3B865C3A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16BF1D2-FCE4-44F9-81EE-3AACFA7C13D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327417A-2BFA-4E84-8F21-A5468C8B9AA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5029870E-19B0-4B70-A2D0-391127C20AB9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F96DAC47-BA37-4F51-B340-D58668A9191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54F590E-64C6-4887-8A0C-AA1DBF9E501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CFDCE56D-F9EC-4889-99CC-ABBEB7E592F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60113599-4DC3-470A-BD42-1717EB5D6324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35616BB-CBFB-454B-BDB7-E88D51F5AB9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8329E8-61BE-406F-BDE2-82564C35477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F22165E3-FF7A-4EB4-BAC0-DF7F7DD429A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914DCA7D-6DF4-4784-9572-78C77B6D7007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7B3DFB0-F7C5-4460-833D-63E37489A9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349B3C6E-41E6-4FA4-BE98-4CB53A39E60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2B10ED53-6520-4C30-9250-65B3441E5EF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5458B44-93C2-4939-ACE2-36DFC9011230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98EAD0C-0F90-4617-8C3F-629BF09182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01B3EDB-58AE-4F4A-9FE2-06BF848AC62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F9015FC-1714-431B-A947-2872FB85388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D9C227D4-4BCA-410E-A27D-B0B794DEB650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635D194-B821-4DB0-AE2C-3CBB5E9A100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13F4F8-CCB4-42B1-ABBA-344E0C5165F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4A132EEA-7CEB-4D3E-AE8A-3CC04F25960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21DA0802-3943-41F4-A802-5A27F0DF0A72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3A46DA3-D07C-446E-9B13-ECE715D9118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C1C14620-CD85-4577-833B-E0D813D4614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20BC717-9B01-49DA-AE1D-134418565E6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8FAC2054-D38A-440B-B4B6-C7AE5CAD77D1}"/>
              </a:ext>
            </a:extLst>
          </p:cNvPr>
          <p:cNvGrpSpPr/>
          <p:nvPr/>
        </p:nvGrpSpPr>
        <p:grpSpPr>
          <a:xfrm>
            <a:off x="10284773" y="911498"/>
            <a:ext cx="1046894" cy="1167213"/>
            <a:chOff x="8541267" y="-289953"/>
            <a:chExt cx="4230591" cy="4716810"/>
          </a:xfrm>
        </p:grpSpPr>
        <p:sp>
          <p:nvSpPr>
            <p:cNvPr id="490" name="직사각형 20">
              <a:extLst>
                <a:ext uri="{FF2B5EF4-FFF2-40B4-BE49-F238E27FC236}">
                  <a16:creationId xmlns:a16="http://schemas.microsoft.com/office/drawing/2014/main" id="{06F17F66-4714-435A-B1F6-06C67087C0FC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1" name="직사각형 3">
              <a:extLst>
                <a:ext uri="{FF2B5EF4-FFF2-40B4-BE49-F238E27FC236}">
                  <a16:creationId xmlns:a16="http://schemas.microsoft.com/office/drawing/2014/main" id="{A2CDA6CC-5E94-4AEE-B4EB-50F33E6F0BDA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2" name="직사각형 17">
              <a:extLst>
                <a:ext uri="{FF2B5EF4-FFF2-40B4-BE49-F238E27FC236}">
                  <a16:creationId xmlns:a16="http://schemas.microsoft.com/office/drawing/2014/main" id="{654600A6-3985-43E4-B158-AB15C9AB325E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3" name="직사각형 19">
              <a:extLst>
                <a:ext uri="{FF2B5EF4-FFF2-40B4-BE49-F238E27FC236}">
                  <a16:creationId xmlns:a16="http://schemas.microsoft.com/office/drawing/2014/main" id="{14680BB9-F08F-4C80-B21F-DE5A6B2743B7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CC284C98-3EF1-485D-8A0D-DE186558D079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522" name="평행 사변형 14">
                <a:extLst>
                  <a:ext uri="{FF2B5EF4-FFF2-40B4-BE49-F238E27FC236}">
                    <a16:creationId xmlns:a16="http://schemas.microsoft.com/office/drawing/2014/main" id="{32F9F74B-0D93-4404-9DAA-5728FB996EA1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3" name="평행 사변형 15">
                <a:extLst>
                  <a:ext uri="{FF2B5EF4-FFF2-40B4-BE49-F238E27FC236}">
                    <a16:creationId xmlns:a16="http://schemas.microsoft.com/office/drawing/2014/main" id="{E07FF7CC-735A-4D48-A486-06CF4462454D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4" name="평행 사변형 16">
                <a:extLst>
                  <a:ext uri="{FF2B5EF4-FFF2-40B4-BE49-F238E27FC236}">
                    <a16:creationId xmlns:a16="http://schemas.microsoft.com/office/drawing/2014/main" id="{693309E9-E830-489B-AE08-BC75D98EB787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25" name="Group 524">
                <a:extLst>
                  <a:ext uri="{FF2B5EF4-FFF2-40B4-BE49-F238E27FC236}">
                    <a16:creationId xmlns:a16="http://schemas.microsoft.com/office/drawing/2014/main" id="{EB5B671F-E2CF-4845-B4E4-F9A8D815E20B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41" name="평행 사변형 14">
                  <a:extLst>
                    <a:ext uri="{FF2B5EF4-FFF2-40B4-BE49-F238E27FC236}">
                      <a16:creationId xmlns:a16="http://schemas.microsoft.com/office/drawing/2014/main" id="{C11F41F8-8513-439F-89BF-A3B53E671EB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2" name="평행 사변형 14">
                  <a:extLst>
                    <a:ext uri="{FF2B5EF4-FFF2-40B4-BE49-F238E27FC236}">
                      <a16:creationId xmlns:a16="http://schemas.microsoft.com/office/drawing/2014/main" id="{F4961D41-7263-42F0-87F2-3105818E5B8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3" name="평행 사변형 14">
                  <a:extLst>
                    <a:ext uri="{FF2B5EF4-FFF2-40B4-BE49-F238E27FC236}">
                      <a16:creationId xmlns:a16="http://schemas.microsoft.com/office/drawing/2014/main" id="{6E9E3DC0-BE33-48BB-9D5D-8199C327DD9C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4" name="평행 사변형 14">
                  <a:extLst>
                    <a:ext uri="{FF2B5EF4-FFF2-40B4-BE49-F238E27FC236}">
                      <a16:creationId xmlns:a16="http://schemas.microsoft.com/office/drawing/2014/main" id="{A6CFE540-429B-4076-B0BB-064ED09AD88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26" name="Group 525">
                <a:extLst>
                  <a:ext uri="{FF2B5EF4-FFF2-40B4-BE49-F238E27FC236}">
                    <a16:creationId xmlns:a16="http://schemas.microsoft.com/office/drawing/2014/main" id="{4896CDB7-1AD8-4397-BAB3-D5FE7C2DF50D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37" name="평행 사변형 14">
                  <a:extLst>
                    <a:ext uri="{FF2B5EF4-FFF2-40B4-BE49-F238E27FC236}">
                      <a16:creationId xmlns:a16="http://schemas.microsoft.com/office/drawing/2014/main" id="{CD697EDA-DE80-44E9-9C3B-CB9CB41FB4A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8" name="평행 사변형 14">
                  <a:extLst>
                    <a:ext uri="{FF2B5EF4-FFF2-40B4-BE49-F238E27FC236}">
                      <a16:creationId xmlns:a16="http://schemas.microsoft.com/office/drawing/2014/main" id="{D2D43C2A-8425-4CD0-8F79-CAD84480E78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9" name="평행 사변형 14">
                  <a:extLst>
                    <a:ext uri="{FF2B5EF4-FFF2-40B4-BE49-F238E27FC236}">
                      <a16:creationId xmlns:a16="http://schemas.microsoft.com/office/drawing/2014/main" id="{080123A8-DA10-4FD3-8616-56DDD72C6E6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0" name="평행 사변형 14">
                  <a:extLst>
                    <a:ext uri="{FF2B5EF4-FFF2-40B4-BE49-F238E27FC236}">
                      <a16:creationId xmlns:a16="http://schemas.microsoft.com/office/drawing/2014/main" id="{C0A30E50-23BD-4F6D-82E2-FCC21311861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27" name="Group 526">
                <a:extLst>
                  <a:ext uri="{FF2B5EF4-FFF2-40B4-BE49-F238E27FC236}">
                    <a16:creationId xmlns:a16="http://schemas.microsoft.com/office/drawing/2014/main" id="{724B8EFB-9A09-44FE-B92D-3C2CD42FC9DF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533" name="평행 사변형 14">
                  <a:extLst>
                    <a:ext uri="{FF2B5EF4-FFF2-40B4-BE49-F238E27FC236}">
                      <a16:creationId xmlns:a16="http://schemas.microsoft.com/office/drawing/2014/main" id="{60E7F337-3F3E-4C76-B578-7072D874D41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4" name="평행 사변형 14">
                  <a:extLst>
                    <a:ext uri="{FF2B5EF4-FFF2-40B4-BE49-F238E27FC236}">
                      <a16:creationId xmlns:a16="http://schemas.microsoft.com/office/drawing/2014/main" id="{5F8CF973-824E-4271-9E6B-4920F1B6A7C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5" name="평행 사변형 14">
                  <a:extLst>
                    <a:ext uri="{FF2B5EF4-FFF2-40B4-BE49-F238E27FC236}">
                      <a16:creationId xmlns:a16="http://schemas.microsoft.com/office/drawing/2014/main" id="{AD78E490-2013-4F3A-B2A1-6FAAEBDABDE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6" name="평행 사변형 14">
                  <a:extLst>
                    <a:ext uri="{FF2B5EF4-FFF2-40B4-BE49-F238E27FC236}">
                      <a16:creationId xmlns:a16="http://schemas.microsoft.com/office/drawing/2014/main" id="{7B05B7C5-0D5D-405B-BCE8-D0C7199FB07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28" name="Group 527">
                <a:extLst>
                  <a:ext uri="{FF2B5EF4-FFF2-40B4-BE49-F238E27FC236}">
                    <a16:creationId xmlns:a16="http://schemas.microsoft.com/office/drawing/2014/main" id="{EF276402-59D4-4D60-AD17-2F5AD6147F1C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529" name="평행 사변형 14">
                  <a:extLst>
                    <a:ext uri="{FF2B5EF4-FFF2-40B4-BE49-F238E27FC236}">
                      <a16:creationId xmlns:a16="http://schemas.microsoft.com/office/drawing/2014/main" id="{DDCD0E98-D6C5-49EF-8C68-9067C832E54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0" name="평행 사변형 14">
                  <a:extLst>
                    <a:ext uri="{FF2B5EF4-FFF2-40B4-BE49-F238E27FC236}">
                      <a16:creationId xmlns:a16="http://schemas.microsoft.com/office/drawing/2014/main" id="{BBA66B9C-5695-41C6-9684-421EBC11E79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1" name="평행 사변형 14">
                  <a:extLst>
                    <a:ext uri="{FF2B5EF4-FFF2-40B4-BE49-F238E27FC236}">
                      <a16:creationId xmlns:a16="http://schemas.microsoft.com/office/drawing/2014/main" id="{A047C753-ED2C-4894-A9FE-8EACDBE4E9B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2" name="평행 사변형 14">
                  <a:extLst>
                    <a:ext uri="{FF2B5EF4-FFF2-40B4-BE49-F238E27FC236}">
                      <a16:creationId xmlns:a16="http://schemas.microsoft.com/office/drawing/2014/main" id="{46C995B2-D1D3-4496-B998-9175166BA93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E42F6AC7-D63F-4872-928B-A6F98EA15F23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499" name="평행 사변형 14">
                <a:extLst>
                  <a:ext uri="{FF2B5EF4-FFF2-40B4-BE49-F238E27FC236}">
                    <a16:creationId xmlns:a16="http://schemas.microsoft.com/office/drawing/2014/main" id="{626C2724-1CAB-4823-B211-B32C5D332DCE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0" name="평행 사변형 15">
                <a:extLst>
                  <a:ext uri="{FF2B5EF4-FFF2-40B4-BE49-F238E27FC236}">
                    <a16:creationId xmlns:a16="http://schemas.microsoft.com/office/drawing/2014/main" id="{5B8F9E0D-4D95-4EE4-B763-ADC9AC24A47F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1" name="평행 사변형 16">
                <a:extLst>
                  <a:ext uri="{FF2B5EF4-FFF2-40B4-BE49-F238E27FC236}">
                    <a16:creationId xmlns:a16="http://schemas.microsoft.com/office/drawing/2014/main" id="{E9468DA2-0305-40B8-ADD8-13271EBAC54A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02" name="Group 501">
                <a:extLst>
                  <a:ext uri="{FF2B5EF4-FFF2-40B4-BE49-F238E27FC236}">
                    <a16:creationId xmlns:a16="http://schemas.microsoft.com/office/drawing/2014/main" id="{AD4C5B9B-11DF-4656-9C92-7236DA1B850B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18" name="평행 사변형 14">
                  <a:extLst>
                    <a:ext uri="{FF2B5EF4-FFF2-40B4-BE49-F238E27FC236}">
                      <a16:creationId xmlns:a16="http://schemas.microsoft.com/office/drawing/2014/main" id="{13FF23EC-0C2B-49AA-87D4-7D13DBDC5C9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9" name="평행 사변형 14">
                  <a:extLst>
                    <a:ext uri="{FF2B5EF4-FFF2-40B4-BE49-F238E27FC236}">
                      <a16:creationId xmlns:a16="http://schemas.microsoft.com/office/drawing/2014/main" id="{9CDCBE6A-AD28-41C9-8F26-AFBB8FB4130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0" name="평행 사변형 14">
                  <a:extLst>
                    <a:ext uri="{FF2B5EF4-FFF2-40B4-BE49-F238E27FC236}">
                      <a16:creationId xmlns:a16="http://schemas.microsoft.com/office/drawing/2014/main" id="{827F276F-EEC2-41E6-BD37-F17962F8105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1" name="평행 사변형 14">
                  <a:extLst>
                    <a:ext uri="{FF2B5EF4-FFF2-40B4-BE49-F238E27FC236}">
                      <a16:creationId xmlns:a16="http://schemas.microsoft.com/office/drawing/2014/main" id="{C0651C5E-78B1-465B-89C4-E100A9C2552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D80880AE-0BF4-4632-991E-23B5E53D90B0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14" name="평행 사변형 14">
                  <a:extLst>
                    <a:ext uri="{FF2B5EF4-FFF2-40B4-BE49-F238E27FC236}">
                      <a16:creationId xmlns:a16="http://schemas.microsoft.com/office/drawing/2014/main" id="{FCEEF744-D1D7-4BF5-934E-0637B146EBE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5" name="평행 사변형 14">
                  <a:extLst>
                    <a:ext uri="{FF2B5EF4-FFF2-40B4-BE49-F238E27FC236}">
                      <a16:creationId xmlns:a16="http://schemas.microsoft.com/office/drawing/2014/main" id="{A4AD55B4-DA37-4379-A0CE-2871EEED774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6" name="평행 사변형 14">
                  <a:extLst>
                    <a:ext uri="{FF2B5EF4-FFF2-40B4-BE49-F238E27FC236}">
                      <a16:creationId xmlns:a16="http://schemas.microsoft.com/office/drawing/2014/main" id="{9C0F16C1-8218-48D1-AAAF-E0BBAD5CDB7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7" name="평행 사변형 14">
                  <a:extLst>
                    <a:ext uri="{FF2B5EF4-FFF2-40B4-BE49-F238E27FC236}">
                      <a16:creationId xmlns:a16="http://schemas.microsoft.com/office/drawing/2014/main" id="{5F4DC34A-87A7-4880-BA46-81A40791BAD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AF626229-714D-4AA5-9A44-D6756F5DF642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510" name="평행 사변형 14">
                  <a:extLst>
                    <a:ext uri="{FF2B5EF4-FFF2-40B4-BE49-F238E27FC236}">
                      <a16:creationId xmlns:a16="http://schemas.microsoft.com/office/drawing/2014/main" id="{0C709ADE-C031-4522-B1CB-C95CA18CCD9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1" name="평행 사변형 14">
                  <a:extLst>
                    <a:ext uri="{FF2B5EF4-FFF2-40B4-BE49-F238E27FC236}">
                      <a16:creationId xmlns:a16="http://schemas.microsoft.com/office/drawing/2014/main" id="{380A2450-9D7F-466F-B183-BA624D22419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2" name="평행 사변형 14">
                  <a:extLst>
                    <a:ext uri="{FF2B5EF4-FFF2-40B4-BE49-F238E27FC236}">
                      <a16:creationId xmlns:a16="http://schemas.microsoft.com/office/drawing/2014/main" id="{43237719-77E3-4743-A840-FE43E4B55ED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3" name="평행 사변형 14">
                  <a:extLst>
                    <a:ext uri="{FF2B5EF4-FFF2-40B4-BE49-F238E27FC236}">
                      <a16:creationId xmlns:a16="http://schemas.microsoft.com/office/drawing/2014/main" id="{47D2A599-3CFD-4241-8858-DF145342CB5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64F8A16D-75CA-4E0F-A5A4-106CD9CFA4C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506" name="평행 사변형 14">
                  <a:extLst>
                    <a:ext uri="{FF2B5EF4-FFF2-40B4-BE49-F238E27FC236}">
                      <a16:creationId xmlns:a16="http://schemas.microsoft.com/office/drawing/2014/main" id="{1F0C861A-503B-45B1-BA02-6E3329F4B10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7" name="평행 사변형 14">
                  <a:extLst>
                    <a:ext uri="{FF2B5EF4-FFF2-40B4-BE49-F238E27FC236}">
                      <a16:creationId xmlns:a16="http://schemas.microsoft.com/office/drawing/2014/main" id="{B44E6C9D-A41A-4681-A7D1-81044573F70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8" name="평행 사변형 14">
                  <a:extLst>
                    <a:ext uri="{FF2B5EF4-FFF2-40B4-BE49-F238E27FC236}">
                      <a16:creationId xmlns:a16="http://schemas.microsoft.com/office/drawing/2014/main" id="{F3FC4FF0-E2B7-43FF-93DB-478DA9A1606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9" name="평행 사변형 14">
                  <a:extLst>
                    <a:ext uri="{FF2B5EF4-FFF2-40B4-BE49-F238E27FC236}">
                      <a16:creationId xmlns:a16="http://schemas.microsoft.com/office/drawing/2014/main" id="{91A933CC-2611-462E-9B3F-81D0941690A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D8F48E89-1618-40BD-9A82-E7D31A7C6F47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497" name="직사각형 20">
                <a:extLst>
                  <a:ext uri="{FF2B5EF4-FFF2-40B4-BE49-F238E27FC236}">
                    <a16:creationId xmlns:a16="http://schemas.microsoft.com/office/drawing/2014/main" id="{35484DEE-176A-4F1B-9F33-7C136B319501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98" name="Graphic 497" descr="Camera">
                <a:extLst>
                  <a:ext uri="{FF2B5EF4-FFF2-40B4-BE49-F238E27FC236}">
                    <a16:creationId xmlns:a16="http://schemas.microsoft.com/office/drawing/2014/main" id="{3BF259D9-CF98-401D-9C33-9769CAE4D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292C2C41-8ED0-4B2A-958F-53B9884DA8DE}"/>
              </a:ext>
            </a:extLst>
          </p:cNvPr>
          <p:cNvGrpSpPr/>
          <p:nvPr/>
        </p:nvGrpSpPr>
        <p:grpSpPr>
          <a:xfrm>
            <a:off x="12583215" y="2078711"/>
            <a:ext cx="1046894" cy="1167213"/>
            <a:chOff x="8541267" y="-289953"/>
            <a:chExt cx="4230591" cy="4716810"/>
          </a:xfrm>
        </p:grpSpPr>
        <p:sp>
          <p:nvSpPr>
            <p:cNvPr id="546" name="직사각형 20">
              <a:extLst>
                <a:ext uri="{FF2B5EF4-FFF2-40B4-BE49-F238E27FC236}">
                  <a16:creationId xmlns:a16="http://schemas.microsoft.com/office/drawing/2014/main" id="{5E8F6861-6803-467B-BE68-F7DC922BF55B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7" name="직사각형 3">
              <a:extLst>
                <a:ext uri="{FF2B5EF4-FFF2-40B4-BE49-F238E27FC236}">
                  <a16:creationId xmlns:a16="http://schemas.microsoft.com/office/drawing/2014/main" id="{0B7D6914-CB9D-4BF5-99E8-AAFCA96C9BC1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8" name="직사각형 17">
              <a:extLst>
                <a:ext uri="{FF2B5EF4-FFF2-40B4-BE49-F238E27FC236}">
                  <a16:creationId xmlns:a16="http://schemas.microsoft.com/office/drawing/2014/main" id="{F1EAD0B5-0E88-4657-86D0-E1E4037929BE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9" name="직사각형 19">
              <a:extLst>
                <a:ext uri="{FF2B5EF4-FFF2-40B4-BE49-F238E27FC236}">
                  <a16:creationId xmlns:a16="http://schemas.microsoft.com/office/drawing/2014/main" id="{EEC34587-D767-4E69-B1C8-E7BC0F29465D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id="{7F973393-FDE2-4ACF-9F36-318B9DC97202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578" name="평행 사변형 14">
                <a:extLst>
                  <a:ext uri="{FF2B5EF4-FFF2-40B4-BE49-F238E27FC236}">
                    <a16:creationId xmlns:a16="http://schemas.microsoft.com/office/drawing/2014/main" id="{F97BA93A-3566-4A94-8298-AD4561C39585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9" name="평행 사변형 15">
                <a:extLst>
                  <a:ext uri="{FF2B5EF4-FFF2-40B4-BE49-F238E27FC236}">
                    <a16:creationId xmlns:a16="http://schemas.microsoft.com/office/drawing/2014/main" id="{66267FD8-66D9-4317-BCC3-38557E49DDEE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0" name="평행 사변형 16">
                <a:extLst>
                  <a:ext uri="{FF2B5EF4-FFF2-40B4-BE49-F238E27FC236}">
                    <a16:creationId xmlns:a16="http://schemas.microsoft.com/office/drawing/2014/main" id="{88F261E5-7980-4601-BA8B-E478074F1865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9F44DD76-12BC-4A95-B0F4-A998258E398F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97" name="평행 사변형 14">
                  <a:extLst>
                    <a:ext uri="{FF2B5EF4-FFF2-40B4-BE49-F238E27FC236}">
                      <a16:creationId xmlns:a16="http://schemas.microsoft.com/office/drawing/2014/main" id="{A9BEB9E9-0510-4754-8E69-BD0EDCDA84A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8" name="평행 사변형 14">
                  <a:extLst>
                    <a:ext uri="{FF2B5EF4-FFF2-40B4-BE49-F238E27FC236}">
                      <a16:creationId xmlns:a16="http://schemas.microsoft.com/office/drawing/2014/main" id="{52D6248C-2F02-4501-8374-A8C58C101E2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9" name="평행 사변형 14">
                  <a:extLst>
                    <a:ext uri="{FF2B5EF4-FFF2-40B4-BE49-F238E27FC236}">
                      <a16:creationId xmlns:a16="http://schemas.microsoft.com/office/drawing/2014/main" id="{43825B46-F0A3-497A-A193-C1B2FC1FFC5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0" name="평행 사변형 14">
                  <a:extLst>
                    <a:ext uri="{FF2B5EF4-FFF2-40B4-BE49-F238E27FC236}">
                      <a16:creationId xmlns:a16="http://schemas.microsoft.com/office/drawing/2014/main" id="{E9779AF0-03A3-4980-BAFA-1037B6FB55B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AD9DFAB8-9323-4F9C-88DC-9578185873EF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93" name="평행 사변형 14">
                  <a:extLst>
                    <a:ext uri="{FF2B5EF4-FFF2-40B4-BE49-F238E27FC236}">
                      <a16:creationId xmlns:a16="http://schemas.microsoft.com/office/drawing/2014/main" id="{513588A0-01C9-416C-BEA3-DF0F416ED42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4" name="평행 사변형 14">
                  <a:extLst>
                    <a:ext uri="{FF2B5EF4-FFF2-40B4-BE49-F238E27FC236}">
                      <a16:creationId xmlns:a16="http://schemas.microsoft.com/office/drawing/2014/main" id="{0170604F-2628-40B2-9154-B0F2880C29D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5" name="평행 사변형 14">
                  <a:extLst>
                    <a:ext uri="{FF2B5EF4-FFF2-40B4-BE49-F238E27FC236}">
                      <a16:creationId xmlns:a16="http://schemas.microsoft.com/office/drawing/2014/main" id="{130927E9-8046-4107-B0D4-BB0EE03C854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6" name="평행 사변형 14">
                  <a:extLst>
                    <a:ext uri="{FF2B5EF4-FFF2-40B4-BE49-F238E27FC236}">
                      <a16:creationId xmlns:a16="http://schemas.microsoft.com/office/drawing/2014/main" id="{DBDE600D-B4EA-4ABD-B52C-CC5B8A9475A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549DAFF0-AFF2-42C2-A221-6EF3A9B973D0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589" name="평행 사변형 14">
                  <a:extLst>
                    <a:ext uri="{FF2B5EF4-FFF2-40B4-BE49-F238E27FC236}">
                      <a16:creationId xmlns:a16="http://schemas.microsoft.com/office/drawing/2014/main" id="{AAE0C5B6-8DD6-40B8-B1D0-E5E7FC40849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0" name="평행 사변형 14">
                  <a:extLst>
                    <a:ext uri="{FF2B5EF4-FFF2-40B4-BE49-F238E27FC236}">
                      <a16:creationId xmlns:a16="http://schemas.microsoft.com/office/drawing/2014/main" id="{97CB10E2-10FB-462D-8BB4-0F3A0C73A28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1" name="평행 사변형 14">
                  <a:extLst>
                    <a:ext uri="{FF2B5EF4-FFF2-40B4-BE49-F238E27FC236}">
                      <a16:creationId xmlns:a16="http://schemas.microsoft.com/office/drawing/2014/main" id="{B7734F23-1C91-4297-90A2-1F0D7EE94E6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2" name="평행 사변형 14">
                  <a:extLst>
                    <a:ext uri="{FF2B5EF4-FFF2-40B4-BE49-F238E27FC236}">
                      <a16:creationId xmlns:a16="http://schemas.microsoft.com/office/drawing/2014/main" id="{7411445F-E0B6-4736-9DC1-AA292171700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84" name="Group 583">
                <a:extLst>
                  <a:ext uri="{FF2B5EF4-FFF2-40B4-BE49-F238E27FC236}">
                    <a16:creationId xmlns:a16="http://schemas.microsoft.com/office/drawing/2014/main" id="{CB599CEE-BE1C-4E58-90DB-A3776D06C38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585" name="평행 사변형 14">
                  <a:extLst>
                    <a:ext uri="{FF2B5EF4-FFF2-40B4-BE49-F238E27FC236}">
                      <a16:creationId xmlns:a16="http://schemas.microsoft.com/office/drawing/2014/main" id="{F3FC4BFF-8964-4BD7-9E26-F5DC32F5F25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6" name="평행 사변형 14">
                  <a:extLst>
                    <a:ext uri="{FF2B5EF4-FFF2-40B4-BE49-F238E27FC236}">
                      <a16:creationId xmlns:a16="http://schemas.microsoft.com/office/drawing/2014/main" id="{10ED2A53-DAA4-4421-B9F0-E1863FC17AF0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7" name="평행 사변형 14">
                  <a:extLst>
                    <a:ext uri="{FF2B5EF4-FFF2-40B4-BE49-F238E27FC236}">
                      <a16:creationId xmlns:a16="http://schemas.microsoft.com/office/drawing/2014/main" id="{FC7FB6A1-5A95-4E2B-BA71-383ACD189CE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8" name="평행 사변형 14">
                  <a:extLst>
                    <a:ext uri="{FF2B5EF4-FFF2-40B4-BE49-F238E27FC236}">
                      <a16:creationId xmlns:a16="http://schemas.microsoft.com/office/drawing/2014/main" id="{75DB4623-4637-4D92-8093-6B88E7BEF38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AC343F62-E93B-408A-90DA-B37EAFBE23A1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555" name="평행 사변형 14">
                <a:extLst>
                  <a:ext uri="{FF2B5EF4-FFF2-40B4-BE49-F238E27FC236}">
                    <a16:creationId xmlns:a16="http://schemas.microsoft.com/office/drawing/2014/main" id="{AF838CDD-731C-4CEF-AE09-27B795711CF6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6" name="평행 사변형 15">
                <a:extLst>
                  <a:ext uri="{FF2B5EF4-FFF2-40B4-BE49-F238E27FC236}">
                    <a16:creationId xmlns:a16="http://schemas.microsoft.com/office/drawing/2014/main" id="{A2EB5779-836D-4665-A820-CFC0D6E44D39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7" name="평행 사변형 16">
                <a:extLst>
                  <a:ext uri="{FF2B5EF4-FFF2-40B4-BE49-F238E27FC236}">
                    <a16:creationId xmlns:a16="http://schemas.microsoft.com/office/drawing/2014/main" id="{B4FD9D77-372B-4188-927A-AB0911B0C43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58707B4C-D1A2-489E-B946-AC23D9CF2A96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74" name="평행 사변형 14">
                  <a:extLst>
                    <a:ext uri="{FF2B5EF4-FFF2-40B4-BE49-F238E27FC236}">
                      <a16:creationId xmlns:a16="http://schemas.microsoft.com/office/drawing/2014/main" id="{551B71E3-9A02-4EE5-9376-CE39DEEAA2F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5" name="평행 사변형 14">
                  <a:extLst>
                    <a:ext uri="{FF2B5EF4-FFF2-40B4-BE49-F238E27FC236}">
                      <a16:creationId xmlns:a16="http://schemas.microsoft.com/office/drawing/2014/main" id="{62711DC3-6231-437E-AA62-23A79EE8A5C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6" name="평행 사변형 14">
                  <a:extLst>
                    <a:ext uri="{FF2B5EF4-FFF2-40B4-BE49-F238E27FC236}">
                      <a16:creationId xmlns:a16="http://schemas.microsoft.com/office/drawing/2014/main" id="{B9BCB1A0-2E53-4951-821C-96BAA64DD39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7" name="평행 사변형 14">
                  <a:extLst>
                    <a:ext uri="{FF2B5EF4-FFF2-40B4-BE49-F238E27FC236}">
                      <a16:creationId xmlns:a16="http://schemas.microsoft.com/office/drawing/2014/main" id="{26D25D8F-493F-4E60-8065-6663B4B3B23D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BE98B2F6-9C09-4178-9451-B104DE9D103F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70" name="평행 사변형 14">
                  <a:extLst>
                    <a:ext uri="{FF2B5EF4-FFF2-40B4-BE49-F238E27FC236}">
                      <a16:creationId xmlns:a16="http://schemas.microsoft.com/office/drawing/2014/main" id="{4968B533-48E4-45CF-B381-1B9DD51E94F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1" name="평행 사변형 14">
                  <a:extLst>
                    <a:ext uri="{FF2B5EF4-FFF2-40B4-BE49-F238E27FC236}">
                      <a16:creationId xmlns:a16="http://schemas.microsoft.com/office/drawing/2014/main" id="{9D740375-B0C2-4E24-B84C-CC677D74DC1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2" name="평행 사변형 14">
                  <a:extLst>
                    <a:ext uri="{FF2B5EF4-FFF2-40B4-BE49-F238E27FC236}">
                      <a16:creationId xmlns:a16="http://schemas.microsoft.com/office/drawing/2014/main" id="{8674DCF3-63FB-4A93-B26E-613637645F4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3" name="평행 사변형 14">
                  <a:extLst>
                    <a:ext uri="{FF2B5EF4-FFF2-40B4-BE49-F238E27FC236}">
                      <a16:creationId xmlns:a16="http://schemas.microsoft.com/office/drawing/2014/main" id="{96B90F93-4378-4391-BAF3-5261934F62B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266C27F4-09B3-4B01-B298-2952D67A3FAB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566" name="평행 사변형 14">
                  <a:extLst>
                    <a:ext uri="{FF2B5EF4-FFF2-40B4-BE49-F238E27FC236}">
                      <a16:creationId xmlns:a16="http://schemas.microsoft.com/office/drawing/2014/main" id="{D6598953-4FC2-4912-960C-0DD5B844A0F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7" name="평행 사변형 14">
                  <a:extLst>
                    <a:ext uri="{FF2B5EF4-FFF2-40B4-BE49-F238E27FC236}">
                      <a16:creationId xmlns:a16="http://schemas.microsoft.com/office/drawing/2014/main" id="{CCB7FD9F-146C-48D2-924F-D523112A204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8" name="평행 사변형 14">
                  <a:extLst>
                    <a:ext uri="{FF2B5EF4-FFF2-40B4-BE49-F238E27FC236}">
                      <a16:creationId xmlns:a16="http://schemas.microsoft.com/office/drawing/2014/main" id="{538C24A5-8A42-4F09-BFAC-1AB0FDED238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9" name="평행 사변형 14">
                  <a:extLst>
                    <a:ext uri="{FF2B5EF4-FFF2-40B4-BE49-F238E27FC236}">
                      <a16:creationId xmlns:a16="http://schemas.microsoft.com/office/drawing/2014/main" id="{55451A9D-998A-4638-A458-E8E4048E1A0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3650FDF4-3B08-4B6B-AE0D-CD47E66CFD57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562" name="평행 사변형 14">
                  <a:extLst>
                    <a:ext uri="{FF2B5EF4-FFF2-40B4-BE49-F238E27FC236}">
                      <a16:creationId xmlns:a16="http://schemas.microsoft.com/office/drawing/2014/main" id="{AA96913D-06B7-49F2-9870-E170BB9B081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3" name="평행 사변형 14">
                  <a:extLst>
                    <a:ext uri="{FF2B5EF4-FFF2-40B4-BE49-F238E27FC236}">
                      <a16:creationId xmlns:a16="http://schemas.microsoft.com/office/drawing/2014/main" id="{56415326-81A7-4135-A126-986B20C8285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4" name="평행 사변형 14">
                  <a:extLst>
                    <a:ext uri="{FF2B5EF4-FFF2-40B4-BE49-F238E27FC236}">
                      <a16:creationId xmlns:a16="http://schemas.microsoft.com/office/drawing/2014/main" id="{AFC76E74-5502-4A76-843F-2B790925D22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5" name="평행 사변형 14">
                  <a:extLst>
                    <a:ext uri="{FF2B5EF4-FFF2-40B4-BE49-F238E27FC236}">
                      <a16:creationId xmlns:a16="http://schemas.microsoft.com/office/drawing/2014/main" id="{056B4C19-D54E-484A-85C7-C347D8970B3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450D5387-50FA-45B8-8C29-1CA2F1BD9271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553" name="직사각형 20">
                <a:extLst>
                  <a:ext uri="{FF2B5EF4-FFF2-40B4-BE49-F238E27FC236}">
                    <a16:creationId xmlns:a16="http://schemas.microsoft.com/office/drawing/2014/main" id="{9EEB0486-F723-4814-A109-A7D768E7ABE6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54" name="Graphic 553" descr="Camera">
                <a:extLst>
                  <a:ext uri="{FF2B5EF4-FFF2-40B4-BE49-F238E27FC236}">
                    <a16:creationId xmlns:a16="http://schemas.microsoft.com/office/drawing/2014/main" id="{709F6019-24D9-4AAD-8F19-BAD615168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8242A10-8F07-4CC2-93D2-ED11BEB15196}"/>
              </a:ext>
            </a:extLst>
          </p:cNvPr>
          <p:cNvGrpSpPr/>
          <p:nvPr/>
        </p:nvGrpSpPr>
        <p:grpSpPr>
          <a:xfrm>
            <a:off x="11339949" y="4041249"/>
            <a:ext cx="1046894" cy="1167213"/>
            <a:chOff x="8541267" y="-289953"/>
            <a:chExt cx="4230591" cy="4716810"/>
          </a:xfrm>
        </p:grpSpPr>
        <p:sp>
          <p:nvSpPr>
            <p:cNvPr id="602" name="직사각형 20">
              <a:extLst>
                <a:ext uri="{FF2B5EF4-FFF2-40B4-BE49-F238E27FC236}">
                  <a16:creationId xmlns:a16="http://schemas.microsoft.com/office/drawing/2014/main" id="{C481D99F-6512-458F-97E3-BA81DE092BD2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3" name="직사각형 3">
              <a:extLst>
                <a:ext uri="{FF2B5EF4-FFF2-40B4-BE49-F238E27FC236}">
                  <a16:creationId xmlns:a16="http://schemas.microsoft.com/office/drawing/2014/main" id="{18D5F772-B7CA-4D0B-BE86-388733AD47CF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4" name="직사각형 17">
              <a:extLst>
                <a:ext uri="{FF2B5EF4-FFF2-40B4-BE49-F238E27FC236}">
                  <a16:creationId xmlns:a16="http://schemas.microsoft.com/office/drawing/2014/main" id="{4441A7CD-D247-4189-885F-70CE1D3D96A0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5" name="직사각형 19">
              <a:extLst>
                <a:ext uri="{FF2B5EF4-FFF2-40B4-BE49-F238E27FC236}">
                  <a16:creationId xmlns:a16="http://schemas.microsoft.com/office/drawing/2014/main" id="{3E33B90D-C8C9-4796-9FFF-B96D6D8D5FF2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8310CFD0-1393-4CE8-878E-0368B1F468DA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634" name="평행 사변형 14">
                <a:extLst>
                  <a:ext uri="{FF2B5EF4-FFF2-40B4-BE49-F238E27FC236}">
                    <a16:creationId xmlns:a16="http://schemas.microsoft.com/office/drawing/2014/main" id="{C1F75C1E-2E79-495D-A585-A61B3DA69520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5" name="평행 사변형 15">
                <a:extLst>
                  <a:ext uri="{FF2B5EF4-FFF2-40B4-BE49-F238E27FC236}">
                    <a16:creationId xmlns:a16="http://schemas.microsoft.com/office/drawing/2014/main" id="{E8C6A473-49E0-4386-BEBB-53B8A9CC12CE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6" name="평행 사변형 16">
                <a:extLst>
                  <a:ext uri="{FF2B5EF4-FFF2-40B4-BE49-F238E27FC236}">
                    <a16:creationId xmlns:a16="http://schemas.microsoft.com/office/drawing/2014/main" id="{A6019252-14C8-4AFC-A2DE-D67CD5B72FD4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7F8DD477-DF2B-4D29-920F-E8B0F2007EC0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653" name="평행 사변형 14">
                  <a:extLst>
                    <a:ext uri="{FF2B5EF4-FFF2-40B4-BE49-F238E27FC236}">
                      <a16:creationId xmlns:a16="http://schemas.microsoft.com/office/drawing/2014/main" id="{BF88378E-CA86-4374-AEDC-7E142F5467B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4" name="평행 사변형 14">
                  <a:extLst>
                    <a:ext uri="{FF2B5EF4-FFF2-40B4-BE49-F238E27FC236}">
                      <a16:creationId xmlns:a16="http://schemas.microsoft.com/office/drawing/2014/main" id="{26A3C422-F936-4D6F-9514-006CB706700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5" name="평행 사변형 14">
                  <a:extLst>
                    <a:ext uri="{FF2B5EF4-FFF2-40B4-BE49-F238E27FC236}">
                      <a16:creationId xmlns:a16="http://schemas.microsoft.com/office/drawing/2014/main" id="{00C8518A-4DE9-4AB6-867E-2205AAA35C43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6" name="평행 사변형 14">
                  <a:extLst>
                    <a:ext uri="{FF2B5EF4-FFF2-40B4-BE49-F238E27FC236}">
                      <a16:creationId xmlns:a16="http://schemas.microsoft.com/office/drawing/2014/main" id="{9B3B7225-DDC2-4CE7-885A-554913291D9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6815EC6B-1C08-4DBE-A27D-81FECCCFED5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649" name="평행 사변형 14">
                  <a:extLst>
                    <a:ext uri="{FF2B5EF4-FFF2-40B4-BE49-F238E27FC236}">
                      <a16:creationId xmlns:a16="http://schemas.microsoft.com/office/drawing/2014/main" id="{8748C19C-890B-4476-B404-C9DB526BEE1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0" name="평행 사변형 14">
                  <a:extLst>
                    <a:ext uri="{FF2B5EF4-FFF2-40B4-BE49-F238E27FC236}">
                      <a16:creationId xmlns:a16="http://schemas.microsoft.com/office/drawing/2014/main" id="{D803FEE3-A847-4C33-A526-641222F6871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1" name="평행 사변형 14">
                  <a:extLst>
                    <a:ext uri="{FF2B5EF4-FFF2-40B4-BE49-F238E27FC236}">
                      <a16:creationId xmlns:a16="http://schemas.microsoft.com/office/drawing/2014/main" id="{A900446C-D486-4AAA-879F-2EA0159F8B7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2" name="평행 사변형 14">
                  <a:extLst>
                    <a:ext uri="{FF2B5EF4-FFF2-40B4-BE49-F238E27FC236}">
                      <a16:creationId xmlns:a16="http://schemas.microsoft.com/office/drawing/2014/main" id="{12B6D08B-C622-460A-8095-A242736C04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B7415C7A-1B2F-471A-B03D-5150A2D65875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645" name="평행 사변형 14">
                  <a:extLst>
                    <a:ext uri="{FF2B5EF4-FFF2-40B4-BE49-F238E27FC236}">
                      <a16:creationId xmlns:a16="http://schemas.microsoft.com/office/drawing/2014/main" id="{A1EF6671-3269-47C8-A405-FE3AB13AF2E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6" name="평행 사변형 14">
                  <a:extLst>
                    <a:ext uri="{FF2B5EF4-FFF2-40B4-BE49-F238E27FC236}">
                      <a16:creationId xmlns:a16="http://schemas.microsoft.com/office/drawing/2014/main" id="{5314CE5C-F055-4F5C-B00A-ACB0E7C57E9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7" name="평행 사변형 14">
                  <a:extLst>
                    <a:ext uri="{FF2B5EF4-FFF2-40B4-BE49-F238E27FC236}">
                      <a16:creationId xmlns:a16="http://schemas.microsoft.com/office/drawing/2014/main" id="{B8921789-7B3B-4492-9A7E-DF94396A17E2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8" name="평행 사변형 14">
                  <a:extLst>
                    <a:ext uri="{FF2B5EF4-FFF2-40B4-BE49-F238E27FC236}">
                      <a16:creationId xmlns:a16="http://schemas.microsoft.com/office/drawing/2014/main" id="{A3E401F6-4639-40C2-8F68-A4EF57ACDA9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FDA7D422-64EF-45F2-9EAF-77B07F3890A9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641" name="평행 사변형 14">
                  <a:extLst>
                    <a:ext uri="{FF2B5EF4-FFF2-40B4-BE49-F238E27FC236}">
                      <a16:creationId xmlns:a16="http://schemas.microsoft.com/office/drawing/2014/main" id="{61F665BA-3407-4499-8256-E07B91980CCA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2" name="평행 사변형 14">
                  <a:extLst>
                    <a:ext uri="{FF2B5EF4-FFF2-40B4-BE49-F238E27FC236}">
                      <a16:creationId xmlns:a16="http://schemas.microsoft.com/office/drawing/2014/main" id="{B99E3492-44C6-4AC2-91C8-11ECE466E39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3" name="평행 사변형 14">
                  <a:extLst>
                    <a:ext uri="{FF2B5EF4-FFF2-40B4-BE49-F238E27FC236}">
                      <a16:creationId xmlns:a16="http://schemas.microsoft.com/office/drawing/2014/main" id="{49C900D5-F1B1-481E-A72B-20BB60B5AB4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4" name="평행 사변형 14">
                  <a:extLst>
                    <a:ext uri="{FF2B5EF4-FFF2-40B4-BE49-F238E27FC236}">
                      <a16:creationId xmlns:a16="http://schemas.microsoft.com/office/drawing/2014/main" id="{22D5F7D9-91A6-45F5-8CE7-939EA6B60662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3C85C8EC-AB6F-41FD-91CF-4CFE4FC2E278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611" name="평행 사변형 14">
                <a:extLst>
                  <a:ext uri="{FF2B5EF4-FFF2-40B4-BE49-F238E27FC236}">
                    <a16:creationId xmlns:a16="http://schemas.microsoft.com/office/drawing/2014/main" id="{DA356D9D-7598-41EA-B36B-D260D7E263F2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2" name="평행 사변형 15">
                <a:extLst>
                  <a:ext uri="{FF2B5EF4-FFF2-40B4-BE49-F238E27FC236}">
                    <a16:creationId xmlns:a16="http://schemas.microsoft.com/office/drawing/2014/main" id="{FC2B26F0-5856-407C-A853-0A86B1FFF17C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3" name="평행 사변형 16">
                <a:extLst>
                  <a:ext uri="{FF2B5EF4-FFF2-40B4-BE49-F238E27FC236}">
                    <a16:creationId xmlns:a16="http://schemas.microsoft.com/office/drawing/2014/main" id="{560F074B-F84A-4585-A6B7-E23476FA8A1A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7908D665-72DC-44DD-B9C8-D5E785CBC65D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630" name="평행 사변형 14">
                  <a:extLst>
                    <a:ext uri="{FF2B5EF4-FFF2-40B4-BE49-F238E27FC236}">
                      <a16:creationId xmlns:a16="http://schemas.microsoft.com/office/drawing/2014/main" id="{F201B2DE-DBB6-444A-BDE7-FBFDD4056E3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1" name="평행 사변형 14">
                  <a:extLst>
                    <a:ext uri="{FF2B5EF4-FFF2-40B4-BE49-F238E27FC236}">
                      <a16:creationId xmlns:a16="http://schemas.microsoft.com/office/drawing/2014/main" id="{A2C30AB7-BEBA-43E0-BB5C-2C4B5786939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2" name="평행 사변형 14">
                  <a:extLst>
                    <a:ext uri="{FF2B5EF4-FFF2-40B4-BE49-F238E27FC236}">
                      <a16:creationId xmlns:a16="http://schemas.microsoft.com/office/drawing/2014/main" id="{E721A2C4-7DF4-4C34-A27F-B754B8093A1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3" name="평행 사변형 14">
                  <a:extLst>
                    <a:ext uri="{FF2B5EF4-FFF2-40B4-BE49-F238E27FC236}">
                      <a16:creationId xmlns:a16="http://schemas.microsoft.com/office/drawing/2014/main" id="{8DD6E681-691E-4812-90FE-509D0EDE87C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15" name="Group 614">
                <a:extLst>
                  <a:ext uri="{FF2B5EF4-FFF2-40B4-BE49-F238E27FC236}">
                    <a16:creationId xmlns:a16="http://schemas.microsoft.com/office/drawing/2014/main" id="{9867AC54-890D-42B2-8BB9-255DBA3AF378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626" name="평행 사변형 14">
                  <a:extLst>
                    <a:ext uri="{FF2B5EF4-FFF2-40B4-BE49-F238E27FC236}">
                      <a16:creationId xmlns:a16="http://schemas.microsoft.com/office/drawing/2014/main" id="{DC6B90CA-AE40-4FD3-95D9-1E9012B0F5A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7" name="평행 사변형 14">
                  <a:extLst>
                    <a:ext uri="{FF2B5EF4-FFF2-40B4-BE49-F238E27FC236}">
                      <a16:creationId xmlns:a16="http://schemas.microsoft.com/office/drawing/2014/main" id="{41286335-BCED-4F11-A3B3-717E40E3035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8" name="평행 사변형 14">
                  <a:extLst>
                    <a:ext uri="{FF2B5EF4-FFF2-40B4-BE49-F238E27FC236}">
                      <a16:creationId xmlns:a16="http://schemas.microsoft.com/office/drawing/2014/main" id="{C61360FB-9D6A-4631-A12D-EEC84AD4F31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9" name="평행 사변형 14">
                  <a:extLst>
                    <a:ext uri="{FF2B5EF4-FFF2-40B4-BE49-F238E27FC236}">
                      <a16:creationId xmlns:a16="http://schemas.microsoft.com/office/drawing/2014/main" id="{8A24789C-EF9C-46BA-84C0-7FE69B0ECD2B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356EDABF-05AF-42AE-9D29-8F1D1A75C66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622" name="평행 사변형 14">
                  <a:extLst>
                    <a:ext uri="{FF2B5EF4-FFF2-40B4-BE49-F238E27FC236}">
                      <a16:creationId xmlns:a16="http://schemas.microsoft.com/office/drawing/2014/main" id="{297FBA8B-31FB-43BF-9306-DCB14F7CACA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3" name="평행 사변형 14">
                  <a:extLst>
                    <a:ext uri="{FF2B5EF4-FFF2-40B4-BE49-F238E27FC236}">
                      <a16:creationId xmlns:a16="http://schemas.microsoft.com/office/drawing/2014/main" id="{6CD4D670-9652-4469-A66A-D2ADD98BD2D4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4" name="평행 사변형 14">
                  <a:extLst>
                    <a:ext uri="{FF2B5EF4-FFF2-40B4-BE49-F238E27FC236}">
                      <a16:creationId xmlns:a16="http://schemas.microsoft.com/office/drawing/2014/main" id="{004820AE-F626-4D58-8394-3FEBDBF2C89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5" name="평행 사변형 14">
                  <a:extLst>
                    <a:ext uri="{FF2B5EF4-FFF2-40B4-BE49-F238E27FC236}">
                      <a16:creationId xmlns:a16="http://schemas.microsoft.com/office/drawing/2014/main" id="{AB1594FC-1F79-467F-8A83-3763D17C566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233C949F-0433-455F-9320-07F6DCDBA810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618" name="평행 사변형 14">
                  <a:extLst>
                    <a:ext uri="{FF2B5EF4-FFF2-40B4-BE49-F238E27FC236}">
                      <a16:creationId xmlns:a16="http://schemas.microsoft.com/office/drawing/2014/main" id="{8C3D42A2-1B7F-465F-B60B-0C3D3B8645D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9" name="평행 사변형 14">
                  <a:extLst>
                    <a:ext uri="{FF2B5EF4-FFF2-40B4-BE49-F238E27FC236}">
                      <a16:creationId xmlns:a16="http://schemas.microsoft.com/office/drawing/2014/main" id="{B76307BE-C41B-4727-BF25-D780A11E3CB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0" name="평행 사변형 14">
                  <a:extLst>
                    <a:ext uri="{FF2B5EF4-FFF2-40B4-BE49-F238E27FC236}">
                      <a16:creationId xmlns:a16="http://schemas.microsoft.com/office/drawing/2014/main" id="{03D6A411-7E6B-4CC5-A5EE-811BC8B9337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1" name="평행 사변형 14">
                  <a:extLst>
                    <a:ext uri="{FF2B5EF4-FFF2-40B4-BE49-F238E27FC236}">
                      <a16:creationId xmlns:a16="http://schemas.microsoft.com/office/drawing/2014/main" id="{622AB1C3-99BC-4BF2-A2CF-A6A2D3ED48FD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31A89C79-A8BC-4058-9697-F2AA50599DF5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609" name="직사각형 20">
                <a:extLst>
                  <a:ext uri="{FF2B5EF4-FFF2-40B4-BE49-F238E27FC236}">
                    <a16:creationId xmlns:a16="http://schemas.microsoft.com/office/drawing/2014/main" id="{C5CFB3DE-E413-4C99-BD35-322F0D67892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10" name="Graphic 609" descr="Camera">
                <a:extLst>
                  <a:ext uri="{FF2B5EF4-FFF2-40B4-BE49-F238E27FC236}">
                    <a16:creationId xmlns:a16="http://schemas.microsoft.com/office/drawing/2014/main" id="{F65614F7-8662-43A5-9956-DE4A53142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657" name="그룹 111">
            <a:extLst>
              <a:ext uri="{FF2B5EF4-FFF2-40B4-BE49-F238E27FC236}">
                <a16:creationId xmlns:a16="http://schemas.microsoft.com/office/drawing/2014/main" id="{0A6AF5A2-96BF-40FF-8C5F-0457299E9CC9}"/>
              </a:ext>
            </a:extLst>
          </p:cNvPr>
          <p:cNvGrpSpPr/>
          <p:nvPr/>
        </p:nvGrpSpPr>
        <p:grpSpPr>
          <a:xfrm>
            <a:off x="11054132" y="2262252"/>
            <a:ext cx="130294" cy="200989"/>
            <a:chOff x="7916612" y="1510288"/>
            <a:chExt cx="1809747" cy="2791671"/>
          </a:xfrm>
        </p:grpSpPr>
        <p:sp>
          <p:nvSpPr>
            <p:cNvPr id="658" name="사각형: 둥근 모서리 105">
              <a:extLst>
                <a:ext uri="{FF2B5EF4-FFF2-40B4-BE49-F238E27FC236}">
                  <a16:creationId xmlns:a16="http://schemas.microsoft.com/office/drawing/2014/main" id="{C10FA18B-1BF9-4247-894D-10F6CF2B31B9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9" name="직사각형 106">
              <a:extLst>
                <a:ext uri="{FF2B5EF4-FFF2-40B4-BE49-F238E27FC236}">
                  <a16:creationId xmlns:a16="http://schemas.microsoft.com/office/drawing/2014/main" id="{7E86DCBE-AE08-49B9-A6CD-8DABA2876C18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0" name="사각형: 둥근 모서리 107">
              <a:extLst>
                <a:ext uri="{FF2B5EF4-FFF2-40B4-BE49-F238E27FC236}">
                  <a16:creationId xmlns:a16="http://schemas.microsoft.com/office/drawing/2014/main" id="{A582F677-B168-4B57-8041-D0FD4EFC4BE2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1" name="타원 108">
              <a:extLst>
                <a:ext uri="{FF2B5EF4-FFF2-40B4-BE49-F238E27FC236}">
                  <a16:creationId xmlns:a16="http://schemas.microsoft.com/office/drawing/2014/main" id="{AC94D810-6275-4355-868D-B49C59FA9272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2" name="타원 109">
              <a:extLst>
                <a:ext uri="{FF2B5EF4-FFF2-40B4-BE49-F238E27FC236}">
                  <a16:creationId xmlns:a16="http://schemas.microsoft.com/office/drawing/2014/main" id="{FBE1B46B-4450-437C-B5D8-C705248CBBB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3" name="타원 110">
              <a:extLst>
                <a:ext uri="{FF2B5EF4-FFF2-40B4-BE49-F238E27FC236}">
                  <a16:creationId xmlns:a16="http://schemas.microsoft.com/office/drawing/2014/main" id="{7101FE99-0D8F-4505-8E6F-7F21E31C88F0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3B6B0BEB-D447-4087-B7CC-6E80193B8820}"/>
              </a:ext>
            </a:extLst>
          </p:cNvPr>
          <p:cNvGrpSpPr/>
          <p:nvPr/>
        </p:nvGrpSpPr>
        <p:grpSpPr>
          <a:xfrm>
            <a:off x="10595989" y="2262253"/>
            <a:ext cx="515242" cy="866268"/>
            <a:chOff x="7793210" y="3966799"/>
            <a:chExt cx="911974" cy="1533288"/>
          </a:xfrm>
        </p:grpSpPr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1D72074C-A315-4093-9D14-423E6A806BCC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24D5FCC0-FE60-4D93-B5EE-AC7B0D32D050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0931F795-5A6F-4D09-A02E-0AF1128D4DC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Oval 699">
                <a:extLst>
                  <a:ext uri="{FF2B5EF4-FFF2-40B4-BE49-F238E27FC236}">
                    <a16:creationId xmlns:a16="http://schemas.microsoft.com/office/drawing/2014/main" id="{BC185F28-CDE9-4678-BAAD-B1961F6AE3F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10760255-EA42-4895-A2AB-3F1B6D2398C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7010597A-EC7E-40F4-A081-05CEA8C65D1E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9FB9F601-6CB0-4340-843D-1A564A75E1E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D9306795-B288-43EE-9BD2-3A9C64DD4CC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450A8579-C8D8-4574-A0A3-94DB9BC331D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3D95F1DB-F30B-455D-A27C-CF6CBFA4739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55FABD45-1AD5-470A-B70F-8AA78881ADF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28F0CEE8-C960-43AE-83D5-110867332B8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A31CE6B7-77BE-47CE-9066-E2D130A2DD4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9" name="Group 668">
              <a:extLst>
                <a:ext uri="{FF2B5EF4-FFF2-40B4-BE49-F238E27FC236}">
                  <a16:creationId xmlns:a16="http://schemas.microsoft.com/office/drawing/2014/main" id="{4C8D65EC-23DD-4DDC-AF8B-AD995B36A3FE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F3C71422-F037-46D4-AE8F-4F35EC09127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AC9ACE16-A7DA-463B-A106-54422A74D40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E29E6785-D97F-4161-9E3A-C7F2C9F17C2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37615C4D-D924-472A-8C32-A9B312283F83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182BE37E-184C-4E59-9AF0-71E5311CA6E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1B88FCFE-7EB2-4107-B4A4-C48D5F6E200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2EB82C45-63BC-423E-B40D-3389C8309DE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1" name="Group 670">
              <a:extLst>
                <a:ext uri="{FF2B5EF4-FFF2-40B4-BE49-F238E27FC236}">
                  <a16:creationId xmlns:a16="http://schemas.microsoft.com/office/drawing/2014/main" id="{F22E453B-2BDB-46F7-B60A-5D1215ECEA98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F79A0AEA-037E-428F-9F8D-59056E28E40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721EA826-27EA-472E-9474-284FBFB1487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17FCEEE5-AA00-4931-8A7B-1E0DAEB845A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4574964C-3639-4428-9340-06C8060E4A52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5605D6A6-20B9-4B30-8FB9-8DFF7CF6E9E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C4996224-D0AB-4302-856D-A454D600959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5695E3E0-4854-487D-A17B-5E845130725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99E27B5F-248B-474E-AC63-2976B7A7F4B7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F3A2BDC1-E749-410A-8DFE-519F55E996F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4D157D6C-180F-4B4B-A307-D3FD68E1DB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97EDD2C7-7037-4794-996C-711012455A7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37E6C98A-DC98-4265-99FB-E20DC9BF6B14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5F0CD391-931C-4B45-9318-6571397A769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9FC2A30F-8D96-4DEA-B40C-D55BD321D8B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B2B4820E-767F-448C-8255-061A0E2C238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2" name="그룹 111">
            <a:extLst>
              <a:ext uri="{FF2B5EF4-FFF2-40B4-BE49-F238E27FC236}">
                <a16:creationId xmlns:a16="http://schemas.microsoft.com/office/drawing/2014/main" id="{541D6226-AD7F-4701-AA0D-38D9352F424B}"/>
              </a:ext>
            </a:extLst>
          </p:cNvPr>
          <p:cNvGrpSpPr/>
          <p:nvPr/>
        </p:nvGrpSpPr>
        <p:grpSpPr>
          <a:xfrm>
            <a:off x="12048104" y="3093277"/>
            <a:ext cx="130294" cy="200989"/>
            <a:chOff x="7916612" y="1510288"/>
            <a:chExt cx="1809747" cy="2791671"/>
          </a:xfrm>
        </p:grpSpPr>
        <p:sp>
          <p:nvSpPr>
            <p:cNvPr id="703" name="사각형: 둥근 모서리 105">
              <a:extLst>
                <a:ext uri="{FF2B5EF4-FFF2-40B4-BE49-F238E27FC236}">
                  <a16:creationId xmlns:a16="http://schemas.microsoft.com/office/drawing/2014/main" id="{3F8B107C-3259-4F97-98EE-8EA4F068B84C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4" name="직사각형 106">
              <a:extLst>
                <a:ext uri="{FF2B5EF4-FFF2-40B4-BE49-F238E27FC236}">
                  <a16:creationId xmlns:a16="http://schemas.microsoft.com/office/drawing/2014/main" id="{B6155797-995D-45BF-B35B-9AC37B293A55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5" name="사각형: 둥근 모서리 107">
              <a:extLst>
                <a:ext uri="{FF2B5EF4-FFF2-40B4-BE49-F238E27FC236}">
                  <a16:creationId xmlns:a16="http://schemas.microsoft.com/office/drawing/2014/main" id="{7BF6B3B1-428B-424C-B687-DCB558E17F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6" name="타원 108">
              <a:extLst>
                <a:ext uri="{FF2B5EF4-FFF2-40B4-BE49-F238E27FC236}">
                  <a16:creationId xmlns:a16="http://schemas.microsoft.com/office/drawing/2014/main" id="{94C01323-A248-4367-83F2-B4403824B45B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7" name="타원 109">
              <a:extLst>
                <a:ext uri="{FF2B5EF4-FFF2-40B4-BE49-F238E27FC236}">
                  <a16:creationId xmlns:a16="http://schemas.microsoft.com/office/drawing/2014/main" id="{C5B7DFBC-43A1-440B-A214-D91CAF4FA35F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8" name="타원 110">
              <a:extLst>
                <a:ext uri="{FF2B5EF4-FFF2-40B4-BE49-F238E27FC236}">
                  <a16:creationId xmlns:a16="http://schemas.microsoft.com/office/drawing/2014/main" id="{B42C58BD-6E4B-4C6F-B5C3-ADDA0D8AE268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9" name="Group 708">
            <a:extLst>
              <a:ext uri="{FF2B5EF4-FFF2-40B4-BE49-F238E27FC236}">
                <a16:creationId xmlns:a16="http://schemas.microsoft.com/office/drawing/2014/main" id="{AFAAACF6-E181-4E6F-927D-51463D0B145B}"/>
              </a:ext>
            </a:extLst>
          </p:cNvPr>
          <p:cNvGrpSpPr/>
          <p:nvPr/>
        </p:nvGrpSpPr>
        <p:grpSpPr>
          <a:xfrm>
            <a:off x="11589961" y="3093278"/>
            <a:ext cx="515242" cy="866268"/>
            <a:chOff x="7793210" y="3966799"/>
            <a:chExt cx="911974" cy="1533288"/>
          </a:xfrm>
        </p:grpSpPr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A3436B45-4505-4481-A32B-A7E80456B6AA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1" name="Group 710">
              <a:extLst>
                <a:ext uri="{FF2B5EF4-FFF2-40B4-BE49-F238E27FC236}">
                  <a16:creationId xmlns:a16="http://schemas.microsoft.com/office/drawing/2014/main" id="{1FAEA03F-518F-47AF-AA3D-D4FFFB34C6FB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744" name="Rectangle 743">
                <a:extLst>
                  <a:ext uri="{FF2B5EF4-FFF2-40B4-BE49-F238E27FC236}">
                    <a16:creationId xmlns:a16="http://schemas.microsoft.com/office/drawing/2014/main" id="{7165D0C2-4253-4B3C-A6C9-6F3EC9C76D7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A96D89AD-3A31-438C-92F4-D34493501FA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D5D7ABC5-20D3-4547-B166-BF516807555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C4D1349C-A8F7-4759-A1DE-1E5BC4C1C02E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00671D5F-B99B-4FC2-AC1F-0A3EE4217BC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4871C40C-3820-4817-9173-806031D85BB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7BA7A92D-E287-4662-ACB3-BA14FB8A200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EF67555F-9D15-4EA8-8D19-464C8A0A9D9E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18DD914C-66D6-4925-8C7E-F687C93472E0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CC28C0D7-0A89-4EC2-BC07-437E3A8E55A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0735F59E-7F30-498D-8D23-12101933C46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4" name="Group 713">
              <a:extLst>
                <a:ext uri="{FF2B5EF4-FFF2-40B4-BE49-F238E27FC236}">
                  <a16:creationId xmlns:a16="http://schemas.microsoft.com/office/drawing/2014/main" id="{CD9851A2-802D-444E-94D1-00CF7A2287D4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11BE7BA2-344D-4B46-A9EE-49C169F4EA8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717D2E43-DBC9-4E46-90AA-EA8C70A8D0B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378F68EE-2E56-4198-BEDF-C76213340DE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FCEE2488-59E4-4962-97D4-44CAE984F936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732" name="Rectangle 731">
                <a:extLst>
                  <a:ext uri="{FF2B5EF4-FFF2-40B4-BE49-F238E27FC236}">
                    <a16:creationId xmlns:a16="http://schemas.microsoft.com/office/drawing/2014/main" id="{F0060C14-761A-4806-95A6-FF53288F59B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102587C6-AB95-4657-B7FB-353E6BF7D48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>
                <a:extLst>
                  <a:ext uri="{FF2B5EF4-FFF2-40B4-BE49-F238E27FC236}">
                    <a16:creationId xmlns:a16="http://schemas.microsoft.com/office/drawing/2014/main" id="{2DAD9504-AD66-4845-8EA1-E24506C9EF4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C64D79EC-DF5D-427C-B165-EC5E2ADDD597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4CB631B1-E251-4ED9-A985-C94D1F683D1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>
                <a:extLst>
                  <a:ext uri="{FF2B5EF4-FFF2-40B4-BE49-F238E27FC236}">
                    <a16:creationId xmlns:a16="http://schemas.microsoft.com/office/drawing/2014/main" id="{32703715-CCD1-4EC3-B9BF-037CA9C191D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>
                <a:extLst>
                  <a:ext uri="{FF2B5EF4-FFF2-40B4-BE49-F238E27FC236}">
                    <a16:creationId xmlns:a16="http://schemas.microsoft.com/office/drawing/2014/main" id="{956BB7AC-29E5-474A-9438-A66FEE72193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2DE56322-3F9A-4064-B0A3-0A33B441ED1C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A91F07FB-8094-47B4-8300-A93FA7EF754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>
                <a:extLst>
                  <a:ext uri="{FF2B5EF4-FFF2-40B4-BE49-F238E27FC236}">
                    <a16:creationId xmlns:a16="http://schemas.microsoft.com/office/drawing/2014/main" id="{65D211F3-B0F7-4304-A55C-34233F47015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BE48068E-5421-4B8C-A4A3-09E410EBD39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8" name="Group 717">
              <a:extLst>
                <a:ext uri="{FF2B5EF4-FFF2-40B4-BE49-F238E27FC236}">
                  <a16:creationId xmlns:a16="http://schemas.microsoft.com/office/drawing/2014/main" id="{3B6A08C0-C979-49E2-9621-71E953046A8D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F69A74FC-40C7-4150-B9FA-2EEFF6513D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>
                <a:extLst>
                  <a:ext uri="{FF2B5EF4-FFF2-40B4-BE49-F238E27FC236}">
                    <a16:creationId xmlns:a16="http://schemas.microsoft.com/office/drawing/2014/main" id="{4831B5B6-BA78-41A1-B413-F42C7994751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Oval 724">
                <a:extLst>
                  <a:ext uri="{FF2B5EF4-FFF2-40B4-BE49-F238E27FC236}">
                    <a16:creationId xmlns:a16="http://schemas.microsoft.com/office/drawing/2014/main" id="{6D820647-C337-4B04-858A-A5620E75B65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9" name="Group 718">
              <a:extLst>
                <a:ext uri="{FF2B5EF4-FFF2-40B4-BE49-F238E27FC236}">
                  <a16:creationId xmlns:a16="http://schemas.microsoft.com/office/drawing/2014/main" id="{36C62D25-AA07-45EA-9CA5-BAA67CEF5770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5229F0CD-E593-4FCE-8128-75E5E9AEDC2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>
                <a:extLst>
                  <a:ext uri="{FF2B5EF4-FFF2-40B4-BE49-F238E27FC236}">
                    <a16:creationId xmlns:a16="http://schemas.microsoft.com/office/drawing/2014/main" id="{396E3B18-1DC6-43D2-A8E8-0A69BEACA76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>
                <a:extLst>
                  <a:ext uri="{FF2B5EF4-FFF2-40B4-BE49-F238E27FC236}">
                    <a16:creationId xmlns:a16="http://schemas.microsoft.com/office/drawing/2014/main" id="{4AFA3F27-A22D-4F04-8A0F-C203B938202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47" name="Rectangle 746">
            <a:extLst>
              <a:ext uri="{FF2B5EF4-FFF2-40B4-BE49-F238E27FC236}">
                <a16:creationId xmlns:a16="http://schemas.microsoft.com/office/drawing/2014/main" id="{12B20556-86DE-455A-B672-557632C749B6}"/>
              </a:ext>
            </a:extLst>
          </p:cNvPr>
          <p:cNvSpPr/>
          <p:nvPr/>
        </p:nvSpPr>
        <p:spPr>
          <a:xfrm>
            <a:off x="8435250" y="2480288"/>
            <a:ext cx="1509515" cy="6733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association</a:t>
            </a:r>
          </a:p>
        </p:txBody>
      </p:sp>
      <p:grpSp>
        <p:nvGrpSpPr>
          <p:cNvPr id="748" name="그룹 89">
            <a:extLst>
              <a:ext uri="{FF2B5EF4-FFF2-40B4-BE49-F238E27FC236}">
                <a16:creationId xmlns:a16="http://schemas.microsoft.com/office/drawing/2014/main" id="{E1A34AE1-BB6B-4829-AC6A-50B3C1C1A917}"/>
              </a:ext>
            </a:extLst>
          </p:cNvPr>
          <p:cNvGrpSpPr/>
          <p:nvPr/>
        </p:nvGrpSpPr>
        <p:grpSpPr>
          <a:xfrm rot="19836505">
            <a:off x="12113115" y="2847406"/>
            <a:ext cx="762125" cy="100841"/>
            <a:chOff x="6087494" y="883216"/>
            <a:chExt cx="4981461" cy="748145"/>
          </a:xfrm>
        </p:grpSpPr>
        <p:grpSp>
          <p:nvGrpSpPr>
            <p:cNvPr id="749" name="그룹 90">
              <a:extLst>
                <a:ext uri="{FF2B5EF4-FFF2-40B4-BE49-F238E27FC236}">
                  <a16:creationId xmlns:a16="http://schemas.microsoft.com/office/drawing/2014/main" id="{07C59E30-53A6-4B66-8E1A-060D1459ADBF}"/>
                </a:ext>
              </a:extLst>
            </p:cNvPr>
            <p:cNvGrpSpPr/>
            <p:nvPr/>
          </p:nvGrpSpPr>
          <p:grpSpPr>
            <a:xfrm rot="5400000">
              <a:off x="8204152" y="-1233442"/>
              <a:ext cx="748145" cy="4981461"/>
              <a:chOff x="5313255" y="2298360"/>
              <a:chExt cx="748145" cy="4981461"/>
            </a:xfrm>
            <a:solidFill>
              <a:schemeClr val="bg1"/>
            </a:solidFill>
          </p:grpSpPr>
          <p:sp>
            <p:nvSpPr>
              <p:cNvPr id="751" name="이등변 삼각형 92">
                <a:extLst>
                  <a:ext uri="{FF2B5EF4-FFF2-40B4-BE49-F238E27FC236}">
                    <a16:creationId xmlns:a16="http://schemas.microsoft.com/office/drawing/2014/main" id="{86EA3AF9-BDF0-4108-91D3-E0003BD25187}"/>
                  </a:ext>
                </a:extLst>
              </p:cNvPr>
              <p:cNvSpPr/>
              <p:nvPr/>
            </p:nvSpPr>
            <p:spPr>
              <a:xfrm>
                <a:off x="5315255" y="2298360"/>
                <a:ext cx="736421" cy="423489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2" name="타원 93">
                <a:extLst>
                  <a:ext uri="{FF2B5EF4-FFF2-40B4-BE49-F238E27FC236}">
                    <a16:creationId xmlns:a16="http://schemas.microsoft.com/office/drawing/2014/main" id="{6BB44B2F-BD94-4F48-B542-432C1EF3938B}"/>
                  </a:ext>
                </a:extLst>
              </p:cNvPr>
              <p:cNvSpPr/>
              <p:nvPr/>
            </p:nvSpPr>
            <p:spPr>
              <a:xfrm>
                <a:off x="5313255" y="5820953"/>
                <a:ext cx="748145" cy="14588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50" name="타원 91">
              <a:extLst>
                <a:ext uri="{FF2B5EF4-FFF2-40B4-BE49-F238E27FC236}">
                  <a16:creationId xmlns:a16="http://schemas.microsoft.com/office/drawing/2014/main" id="{1435BC50-59E7-4FF7-A67C-2579B37DE921}"/>
                </a:ext>
              </a:extLst>
            </p:cNvPr>
            <p:cNvSpPr/>
            <p:nvPr/>
          </p:nvSpPr>
          <p:spPr>
            <a:xfrm>
              <a:off x="6533370" y="916711"/>
              <a:ext cx="1263534" cy="6518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60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966E72-2F06-42CD-B35E-F6EBFE3633F2}"/>
              </a:ext>
            </a:extLst>
          </p:cNvPr>
          <p:cNvGrpSpPr/>
          <p:nvPr/>
        </p:nvGrpSpPr>
        <p:grpSpPr>
          <a:xfrm>
            <a:off x="0" y="2249042"/>
            <a:ext cx="1046894" cy="1167213"/>
            <a:chOff x="8541267" y="-289953"/>
            <a:chExt cx="4230591" cy="4716810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257D4A8F-C97F-4B37-B587-5B965DCD00F2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">
              <a:extLst>
                <a:ext uri="{FF2B5EF4-FFF2-40B4-BE49-F238E27FC236}">
                  <a16:creationId xmlns:a16="http://schemas.microsoft.com/office/drawing/2014/main" id="{EEBF898F-8A6F-4CB9-99ED-6BF646C7BD6D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17">
              <a:extLst>
                <a:ext uri="{FF2B5EF4-FFF2-40B4-BE49-F238E27FC236}">
                  <a16:creationId xmlns:a16="http://schemas.microsoft.com/office/drawing/2014/main" id="{76536AF9-7858-46C4-B98F-74524DDC3723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19">
              <a:extLst>
                <a:ext uri="{FF2B5EF4-FFF2-40B4-BE49-F238E27FC236}">
                  <a16:creationId xmlns:a16="http://schemas.microsoft.com/office/drawing/2014/main" id="{171F5AFA-403F-4344-853B-3AB209365FD5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C818B4-6107-44A2-9EE1-CE7490D4A02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38" name="평행 사변형 14">
                <a:extLst>
                  <a:ext uri="{FF2B5EF4-FFF2-40B4-BE49-F238E27FC236}">
                    <a16:creationId xmlns:a16="http://schemas.microsoft.com/office/drawing/2014/main" id="{E0D7594A-D392-4B3C-B761-C7EDC385B61F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평행 사변형 15">
                <a:extLst>
                  <a:ext uri="{FF2B5EF4-FFF2-40B4-BE49-F238E27FC236}">
                    <a16:creationId xmlns:a16="http://schemas.microsoft.com/office/drawing/2014/main" id="{5EE31C20-A7A1-42A1-B2AD-7F5FF47B9C6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평행 사변형 16">
                <a:extLst>
                  <a:ext uri="{FF2B5EF4-FFF2-40B4-BE49-F238E27FC236}">
                    <a16:creationId xmlns:a16="http://schemas.microsoft.com/office/drawing/2014/main" id="{880BBDBA-6E41-4BED-A588-68434FADF7F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4B04F72-2FFC-4E05-8644-D7DA8D18EC9B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7" name="평행 사변형 14">
                  <a:extLst>
                    <a:ext uri="{FF2B5EF4-FFF2-40B4-BE49-F238E27FC236}">
                      <a16:creationId xmlns:a16="http://schemas.microsoft.com/office/drawing/2014/main" id="{4465E626-9C12-4AF1-B444-26294B6D5A0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평행 사변형 14">
                  <a:extLst>
                    <a:ext uri="{FF2B5EF4-FFF2-40B4-BE49-F238E27FC236}">
                      <a16:creationId xmlns:a16="http://schemas.microsoft.com/office/drawing/2014/main" id="{E19DD833-EB66-41D5-80A3-DDC12C89A89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평행 사변형 14">
                  <a:extLst>
                    <a:ext uri="{FF2B5EF4-FFF2-40B4-BE49-F238E27FC236}">
                      <a16:creationId xmlns:a16="http://schemas.microsoft.com/office/drawing/2014/main" id="{23609AF3-BB72-412C-AF6D-B0C41CF39AB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평행 사변형 14">
                  <a:extLst>
                    <a:ext uri="{FF2B5EF4-FFF2-40B4-BE49-F238E27FC236}">
                      <a16:creationId xmlns:a16="http://schemas.microsoft.com/office/drawing/2014/main" id="{980C4F0D-1DC7-4CEA-B7B5-7C56CE6578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DB74AB5-31EA-4DD2-B23C-746F777C2AD2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3" name="평행 사변형 14">
                  <a:extLst>
                    <a:ext uri="{FF2B5EF4-FFF2-40B4-BE49-F238E27FC236}">
                      <a16:creationId xmlns:a16="http://schemas.microsoft.com/office/drawing/2014/main" id="{7F523583-1716-4407-BA03-3CD346EB09E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평행 사변형 14">
                  <a:extLst>
                    <a:ext uri="{FF2B5EF4-FFF2-40B4-BE49-F238E27FC236}">
                      <a16:creationId xmlns:a16="http://schemas.microsoft.com/office/drawing/2014/main" id="{CD796E37-85E1-4E0C-95AE-C5275FEE777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평행 사변형 14">
                  <a:extLst>
                    <a:ext uri="{FF2B5EF4-FFF2-40B4-BE49-F238E27FC236}">
                      <a16:creationId xmlns:a16="http://schemas.microsoft.com/office/drawing/2014/main" id="{7972B632-C717-4281-AC98-29CE2E8AA03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평행 사변형 14">
                  <a:extLst>
                    <a:ext uri="{FF2B5EF4-FFF2-40B4-BE49-F238E27FC236}">
                      <a16:creationId xmlns:a16="http://schemas.microsoft.com/office/drawing/2014/main" id="{E0CA2481-E494-428A-9726-C5959785666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B37B8B0-5659-47E7-B49F-05CCBAEEBF1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49" name="평행 사변형 14">
                  <a:extLst>
                    <a:ext uri="{FF2B5EF4-FFF2-40B4-BE49-F238E27FC236}">
                      <a16:creationId xmlns:a16="http://schemas.microsoft.com/office/drawing/2014/main" id="{E8B740AF-7544-4F69-96E3-D1863E4849D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평행 사변형 14">
                  <a:extLst>
                    <a:ext uri="{FF2B5EF4-FFF2-40B4-BE49-F238E27FC236}">
                      <a16:creationId xmlns:a16="http://schemas.microsoft.com/office/drawing/2014/main" id="{6062F4A7-8280-40B3-90A8-C7BEF7579E4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평행 사변형 14">
                  <a:extLst>
                    <a:ext uri="{FF2B5EF4-FFF2-40B4-BE49-F238E27FC236}">
                      <a16:creationId xmlns:a16="http://schemas.microsoft.com/office/drawing/2014/main" id="{1B97D143-6128-4EBB-8F38-F54A8C1DC7A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평행 사변형 14">
                  <a:extLst>
                    <a:ext uri="{FF2B5EF4-FFF2-40B4-BE49-F238E27FC236}">
                      <a16:creationId xmlns:a16="http://schemas.microsoft.com/office/drawing/2014/main" id="{D3AE7EAD-867C-4B68-86E1-EC38127A515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688A987-9E92-48CB-801E-AABA778D50E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45" name="평행 사변형 14">
                  <a:extLst>
                    <a:ext uri="{FF2B5EF4-FFF2-40B4-BE49-F238E27FC236}">
                      <a16:creationId xmlns:a16="http://schemas.microsoft.com/office/drawing/2014/main" id="{ACB4C9CE-79A8-494D-A023-0013FC52CA9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평행 사변형 14">
                  <a:extLst>
                    <a:ext uri="{FF2B5EF4-FFF2-40B4-BE49-F238E27FC236}">
                      <a16:creationId xmlns:a16="http://schemas.microsoft.com/office/drawing/2014/main" id="{EB1D7435-4F09-42DB-845A-D9E6CA138E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평행 사변형 14">
                  <a:extLst>
                    <a:ext uri="{FF2B5EF4-FFF2-40B4-BE49-F238E27FC236}">
                      <a16:creationId xmlns:a16="http://schemas.microsoft.com/office/drawing/2014/main" id="{72D7D2DC-290F-4470-8753-E134AF8F0CA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평행 사변형 14">
                  <a:extLst>
                    <a:ext uri="{FF2B5EF4-FFF2-40B4-BE49-F238E27FC236}">
                      <a16:creationId xmlns:a16="http://schemas.microsoft.com/office/drawing/2014/main" id="{007ADD23-FC7F-41C8-A587-625AB24AEE0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8F557D-6D86-40EC-8B7C-29A5EAFDBB1D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09882FDD-488B-423E-A772-2A7A0F1905C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평행 사변형 15">
                <a:extLst>
                  <a:ext uri="{FF2B5EF4-FFF2-40B4-BE49-F238E27FC236}">
                    <a16:creationId xmlns:a16="http://schemas.microsoft.com/office/drawing/2014/main" id="{935E1E7C-EE45-40F4-9A55-3632681D49B8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7370CBED-B02F-4C6E-B381-C99A5173FED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E82E883-1566-4CC5-8624-35C2F147890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4" name="평행 사변형 14">
                  <a:extLst>
                    <a:ext uri="{FF2B5EF4-FFF2-40B4-BE49-F238E27FC236}">
                      <a16:creationId xmlns:a16="http://schemas.microsoft.com/office/drawing/2014/main" id="{26586C74-9BB9-45E5-8D0A-B2B02135A4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평행 사변형 14">
                  <a:extLst>
                    <a:ext uri="{FF2B5EF4-FFF2-40B4-BE49-F238E27FC236}">
                      <a16:creationId xmlns:a16="http://schemas.microsoft.com/office/drawing/2014/main" id="{47635331-820A-45A1-A5EB-3C24AA42D9B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평행 사변형 14">
                  <a:extLst>
                    <a:ext uri="{FF2B5EF4-FFF2-40B4-BE49-F238E27FC236}">
                      <a16:creationId xmlns:a16="http://schemas.microsoft.com/office/drawing/2014/main" id="{3528D2E7-2778-4EC4-A54F-4802339B51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평행 사변형 14">
                  <a:extLst>
                    <a:ext uri="{FF2B5EF4-FFF2-40B4-BE49-F238E27FC236}">
                      <a16:creationId xmlns:a16="http://schemas.microsoft.com/office/drawing/2014/main" id="{07D5B36B-BF8B-4B50-B8E8-65FFB44C1A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23FC66A-D3EF-448B-B7E9-1B0C288B6EE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0" name="평행 사변형 14">
                  <a:extLst>
                    <a:ext uri="{FF2B5EF4-FFF2-40B4-BE49-F238E27FC236}">
                      <a16:creationId xmlns:a16="http://schemas.microsoft.com/office/drawing/2014/main" id="{E6D913CA-86CA-4AAF-B276-1D61475C445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평행 사변형 14">
                  <a:extLst>
                    <a:ext uri="{FF2B5EF4-FFF2-40B4-BE49-F238E27FC236}">
                      <a16:creationId xmlns:a16="http://schemas.microsoft.com/office/drawing/2014/main" id="{715A2ED1-9471-4E89-A0B3-5AD058D3D1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평행 사변형 14">
                  <a:extLst>
                    <a:ext uri="{FF2B5EF4-FFF2-40B4-BE49-F238E27FC236}">
                      <a16:creationId xmlns:a16="http://schemas.microsoft.com/office/drawing/2014/main" id="{00749032-BB29-4F31-A335-E6370337E1A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평행 사변형 14">
                  <a:extLst>
                    <a:ext uri="{FF2B5EF4-FFF2-40B4-BE49-F238E27FC236}">
                      <a16:creationId xmlns:a16="http://schemas.microsoft.com/office/drawing/2014/main" id="{0CFC5162-6E66-4F45-9A85-3B556296912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FE44B0A-F23C-437B-A044-76437F87EA3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" name="평행 사변형 14">
                  <a:extLst>
                    <a:ext uri="{FF2B5EF4-FFF2-40B4-BE49-F238E27FC236}">
                      <a16:creationId xmlns:a16="http://schemas.microsoft.com/office/drawing/2014/main" id="{C0AB6713-EAC1-4F5F-BE0C-B10A09507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평행 사변형 14">
                  <a:extLst>
                    <a:ext uri="{FF2B5EF4-FFF2-40B4-BE49-F238E27FC236}">
                      <a16:creationId xmlns:a16="http://schemas.microsoft.com/office/drawing/2014/main" id="{B6EBE97F-0920-42D2-940C-BC3C426ADC8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평행 사변형 14">
                  <a:extLst>
                    <a:ext uri="{FF2B5EF4-FFF2-40B4-BE49-F238E27FC236}">
                      <a16:creationId xmlns:a16="http://schemas.microsoft.com/office/drawing/2014/main" id="{48638650-6EC7-42EE-9B16-CD95E7E9183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평행 사변형 14">
                  <a:extLst>
                    <a:ext uri="{FF2B5EF4-FFF2-40B4-BE49-F238E27FC236}">
                      <a16:creationId xmlns:a16="http://schemas.microsoft.com/office/drawing/2014/main" id="{A0A87D90-F8E9-4904-AF45-01DD7CC6093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BB02253-0664-4E5F-8AC0-A6399F22FE8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2" name="평행 사변형 14">
                  <a:extLst>
                    <a:ext uri="{FF2B5EF4-FFF2-40B4-BE49-F238E27FC236}">
                      <a16:creationId xmlns:a16="http://schemas.microsoft.com/office/drawing/2014/main" id="{8550900C-CA4B-4BC0-9721-98410ED462A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평행 사변형 14">
                  <a:extLst>
                    <a:ext uri="{FF2B5EF4-FFF2-40B4-BE49-F238E27FC236}">
                      <a16:creationId xmlns:a16="http://schemas.microsoft.com/office/drawing/2014/main" id="{A316E8F9-D2D8-46AD-97F1-DEE0D906C67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평행 사변형 14">
                  <a:extLst>
                    <a:ext uri="{FF2B5EF4-FFF2-40B4-BE49-F238E27FC236}">
                      <a16:creationId xmlns:a16="http://schemas.microsoft.com/office/drawing/2014/main" id="{B0A00B06-01A6-41A8-B2EB-FE77792442E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평행 사변형 14">
                  <a:extLst>
                    <a:ext uri="{FF2B5EF4-FFF2-40B4-BE49-F238E27FC236}">
                      <a16:creationId xmlns:a16="http://schemas.microsoft.com/office/drawing/2014/main" id="{84FA3AEA-2DE5-4C4B-8D10-ACF8BA0D91E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F98289-3AA5-45F3-B712-379635531D85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3" name="직사각형 20">
                <a:extLst>
                  <a:ext uri="{FF2B5EF4-FFF2-40B4-BE49-F238E27FC236}">
                    <a16:creationId xmlns:a16="http://schemas.microsoft.com/office/drawing/2014/main" id="{C7F8E395-A20D-49E9-BA84-444C30FB4BB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Graphic 13" descr="Camera">
                <a:extLst>
                  <a:ext uri="{FF2B5EF4-FFF2-40B4-BE49-F238E27FC236}">
                    <a16:creationId xmlns:a16="http://schemas.microsoft.com/office/drawing/2014/main" id="{F7A61F20-FC67-47A3-8BD2-2A637F2AB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21ED99-7E07-4943-BD32-0D2B3A97C19A}"/>
              </a:ext>
            </a:extLst>
          </p:cNvPr>
          <p:cNvGrpSpPr/>
          <p:nvPr/>
        </p:nvGrpSpPr>
        <p:grpSpPr>
          <a:xfrm>
            <a:off x="863170" y="0"/>
            <a:ext cx="1046894" cy="1167213"/>
            <a:chOff x="8541267" y="-289953"/>
            <a:chExt cx="4230591" cy="4716810"/>
          </a:xfrm>
        </p:grpSpPr>
        <p:sp>
          <p:nvSpPr>
            <p:cNvPr id="62" name="직사각형 20">
              <a:extLst>
                <a:ext uri="{FF2B5EF4-FFF2-40B4-BE49-F238E27FC236}">
                  <a16:creationId xmlns:a16="http://schemas.microsoft.com/office/drawing/2014/main" id="{E36FC95C-33AC-46DC-B060-BD38071C2EBD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3">
              <a:extLst>
                <a:ext uri="{FF2B5EF4-FFF2-40B4-BE49-F238E27FC236}">
                  <a16:creationId xmlns:a16="http://schemas.microsoft.com/office/drawing/2014/main" id="{D2E4718B-9EAD-489E-8954-ABC1EE18C2C4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17">
              <a:extLst>
                <a:ext uri="{FF2B5EF4-FFF2-40B4-BE49-F238E27FC236}">
                  <a16:creationId xmlns:a16="http://schemas.microsoft.com/office/drawing/2014/main" id="{3DF119B7-0F7B-4993-9D2D-3030E5D621E6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19">
              <a:extLst>
                <a:ext uri="{FF2B5EF4-FFF2-40B4-BE49-F238E27FC236}">
                  <a16:creationId xmlns:a16="http://schemas.microsoft.com/office/drawing/2014/main" id="{9F0270BB-9B82-47DD-8225-F6CF5F2FEE6B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0FF3067-8AA5-4093-8ED4-24B9B24EF2BF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4" name="평행 사변형 14">
                <a:extLst>
                  <a:ext uri="{FF2B5EF4-FFF2-40B4-BE49-F238E27FC236}">
                    <a16:creationId xmlns:a16="http://schemas.microsoft.com/office/drawing/2014/main" id="{9D03224D-D015-4D40-92B5-C3EBBF813BF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5">
                <a:extLst>
                  <a:ext uri="{FF2B5EF4-FFF2-40B4-BE49-F238E27FC236}">
                    <a16:creationId xmlns:a16="http://schemas.microsoft.com/office/drawing/2014/main" id="{A8581EED-F91D-487D-8178-35B387F5B18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평행 사변형 16">
                <a:extLst>
                  <a:ext uri="{FF2B5EF4-FFF2-40B4-BE49-F238E27FC236}">
                    <a16:creationId xmlns:a16="http://schemas.microsoft.com/office/drawing/2014/main" id="{4699AA44-5B3F-477C-A189-B474A4B8612D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E63CADF-E979-403B-8350-D8A98447D034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81CF370-6419-4BA4-9ADB-8BFB4875BD4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D9626F4B-5AAB-499A-9954-8995804EB35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30AF7E4D-25C3-4709-8D2A-E09E7A2008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평행 사변형 14">
                  <a:extLst>
                    <a:ext uri="{FF2B5EF4-FFF2-40B4-BE49-F238E27FC236}">
                      <a16:creationId xmlns:a16="http://schemas.microsoft.com/office/drawing/2014/main" id="{88A96666-72C3-44E8-90C9-97DE4C07D09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C4A3ACC-AABB-4B28-9BFD-02A15A5F311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22C0299-7D14-4DB9-A4E4-1411EE839B6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00064E56-FB92-4DA1-A7C4-9C38A9AE095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79657F73-0A0A-42DC-A52D-513B6509A0F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9A3951DC-6F4A-4E15-95B5-23F9A6E01F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68F6214-2BC9-45AE-A3A6-9AA6F1D97AF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AC2AB2B8-CA3E-4DC8-93DF-692FFEC4EA4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FD36E79-796E-46E5-86A4-96E97011F66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5B3EDEB6-F7DC-4794-91E7-82D149EF07F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0EA4D0C5-656A-4677-A711-5BA5197B679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ACBD66E-EC5A-411A-8F9B-103A08DC650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00AC7C5D-BB25-446A-8566-3B695FBAA5F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7CC172F7-5F08-46E1-9E61-001418CB82B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5039F95E-BBDE-48A9-B3A1-5BC62443C73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A6A02EEA-7C50-402A-A16A-0CF30743EF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708B133-511C-480E-ABAD-5B34319B12A8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71" name="평행 사변형 14">
                <a:extLst>
                  <a:ext uri="{FF2B5EF4-FFF2-40B4-BE49-F238E27FC236}">
                    <a16:creationId xmlns:a16="http://schemas.microsoft.com/office/drawing/2014/main" id="{DE15F957-AA1B-484C-BB86-F1C09DD5D4A2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평행 사변형 15">
                <a:extLst>
                  <a:ext uri="{FF2B5EF4-FFF2-40B4-BE49-F238E27FC236}">
                    <a16:creationId xmlns:a16="http://schemas.microsoft.com/office/drawing/2014/main" id="{D67BC971-4B3D-4DAC-83DD-4E8D1E31A31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평행 사변형 16">
                <a:extLst>
                  <a:ext uri="{FF2B5EF4-FFF2-40B4-BE49-F238E27FC236}">
                    <a16:creationId xmlns:a16="http://schemas.microsoft.com/office/drawing/2014/main" id="{87E4FDA5-7E1B-4EE4-8781-072F67A76FB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62F5E81-39E3-4CCD-B969-6E7D1232A707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0" name="평행 사변형 14">
                  <a:extLst>
                    <a:ext uri="{FF2B5EF4-FFF2-40B4-BE49-F238E27FC236}">
                      <a16:creationId xmlns:a16="http://schemas.microsoft.com/office/drawing/2014/main" id="{F7C938F4-6D55-4D3A-A660-D73E99DA0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평행 사변형 14">
                  <a:extLst>
                    <a:ext uri="{FF2B5EF4-FFF2-40B4-BE49-F238E27FC236}">
                      <a16:creationId xmlns:a16="http://schemas.microsoft.com/office/drawing/2014/main" id="{4D027FFA-6DB5-408F-A145-8222818CBBE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평행 사변형 14">
                  <a:extLst>
                    <a:ext uri="{FF2B5EF4-FFF2-40B4-BE49-F238E27FC236}">
                      <a16:creationId xmlns:a16="http://schemas.microsoft.com/office/drawing/2014/main" id="{EC63245A-F946-4493-8CC2-8BE7FAD150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평행 사변형 14">
                  <a:extLst>
                    <a:ext uri="{FF2B5EF4-FFF2-40B4-BE49-F238E27FC236}">
                      <a16:creationId xmlns:a16="http://schemas.microsoft.com/office/drawing/2014/main" id="{3F4AADB8-5BA3-4D24-B257-4FA72ABBC0A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C4DA5A4-3426-49D4-9CA7-4805F5DDCDF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86" name="평행 사변형 14">
                  <a:extLst>
                    <a:ext uri="{FF2B5EF4-FFF2-40B4-BE49-F238E27FC236}">
                      <a16:creationId xmlns:a16="http://schemas.microsoft.com/office/drawing/2014/main" id="{21F5C8C1-C183-4783-98F1-F3A6463EC9A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평행 사변형 14">
                  <a:extLst>
                    <a:ext uri="{FF2B5EF4-FFF2-40B4-BE49-F238E27FC236}">
                      <a16:creationId xmlns:a16="http://schemas.microsoft.com/office/drawing/2014/main" id="{DFC81EBF-6EA4-4196-BDA7-E8C08588B00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평행 사변형 14">
                  <a:extLst>
                    <a:ext uri="{FF2B5EF4-FFF2-40B4-BE49-F238E27FC236}">
                      <a16:creationId xmlns:a16="http://schemas.microsoft.com/office/drawing/2014/main" id="{1925E4EC-895B-4568-9F19-A3C6147D83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평행 사변형 14">
                  <a:extLst>
                    <a:ext uri="{FF2B5EF4-FFF2-40B4-BE49-F238E27FC236}">
                      <a16:creationId xmlns:a16="http://schemas.microsoft.com/office/drawing/2014/main" id="{5E3096E5-B918-4FDD-B486-C212D09F63D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690BF98-8435-4C29-B686-0EF4B06C428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82" name="평행 사변형 14">
                  <a:extLst>
                    <a:ext uri="{FF2B5EF4-FFF2-40B4-BE49-F238E27FC236}">
                      <a16:creationId xmlns:a16="http://schemas.microsoft.com/office/drawing/2014/main" id="{8F2920C1-D7E2-49F9-A7BB-65EDA3670CC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평행 사변형 14">
                  <a:extLst>
                    <a:ext uri="{FF2B5EF4-FFF2-40B4-BE49-F238E27FC236}">
                      <a16:creationId xmlns:a16="http://schemas.microsoft.com/office/drawing/2014/main" id="{3A9E313B-1CAF-464E-81B7-7C25B5FE153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평행 사변형 14">
                  <a:extLst>
                    <a:ext uri="{FF2B5EF4-FFF2-40B4-BE49-F238E27FC236}">
                      <a16:creationId xmlns:a16="http://schemas.microsoft.com/office/drawing/2014/main" id="{C88DE8B8-6CDC-419D-B8F9-03C3FEEFE2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평행 사변형 14">
                  <a:extLst>
                    <a:ext uri="{FF2B5EF4-FFF2-40B4-BE49-F238E27FC236}">
                      <a16:creationId xmlns:a16="http://schemas.microsoft.com/office/drawing/2014/main" id="{11DE3915-08C6-4168-A0E1-22D3B01840A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6EFA49-ECAB-40B0-98AF-6E279DDC43A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78" name="평행 사변형 14">
                  <a:extLst>
                    <a:ext uri="{FF2B5EF4-FFF2-40B4-BE49-F238E27FC236}">
                      <a16:creationId xmlns:a16="http://schemas.microsoft.com/office/drawing/2014/main" id="{EF07AD09-E7EA-41C0-A6B6-14D0A2C48B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평행 사변형 14">
                  <a:extLst>
                    <a:ext uri="{FF2B5EF4-FFF2-40B4-BE49-F238E27FC236}">
                      <a16:creationId xmlns:a16="http://schemas.microsoft.com/office/drawing/2014/main" id="{BA67DA77-DF40-49EC-8291-C2266452B7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평행 사변형 14">
                  <a:extLst>
                    <a:ext uri="{FF2B5EF4-FFF2-40B4-BE49-F238E27FC236}">
                      <a16:creationId xmlns:a16="http://schemas.microsoft.com/office/drawing/2014/main" id="{FC427678-92C2-47C9-A952-945227FE92E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평행 사변형 14">
                  <a:extLst>
                    <a:ext uri="{FF2B5EF4-FFF2-40B4-BE49-F238E27FC236}">
                      <a16:creationId xmlns:a16="http://schemas.microsoft.com/office/drawing/2014/main" id="{23090D5C-E965-471C-AD41-CD5E75D1082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034595B-3D85-4213-9B7D-867D1B36F17D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69" name="직사각형 20">
                <a:extLst>
                  <a:ext uri="{FF2B5EF4-FFF2-40B4-BE49-F238E27FC236}">
                    <a16:creationId xmlns:a16="http://schemas.microsoft.com/office/drawing/2014/main" id="{93F72F57-8DFD-4DE9-A545-BFBE053F5D8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0" name="Graphic 69" descr="Camera">
                <a:extLst>
                  <a:ext uri="{FF2B5EF4-FFF2-40B4-BE49-F238E27FC236}">
                    <a16:creationId xmlns:a16="http://schemas.microsoft.com/office/drawing/2014/main" id="{DED86EA6-41F9-43D4-B3BA-5FD8B19E4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E89EDF6-6A56-4392-A1BF-FD3035CF04DE}"/>
              </a:ext>
            </a:extLst>
          </p:cNvPr>
          <p:cNvGrpSpPr/>
          <p:nvPr/>
        </p:nvGrpSpPr>
        <p:grpSpPr>
          <a:xfrm>
            <a:off x="3509127" y="308085"/>
            <a:ext cx="1046894" cy="1167213"/>
            <a:chOff x="8541267" y="-289953"/>
            <a:chExt cx="4230591" cy="4716810"/>
          </a:xfrm>
        </p:grpSpPr>
        <p:sp>
          <p:nvSpPr>
            <p:cNvPr id="118" name="직사각형 20">
              <a:extLst>
                <a:ext uri="{FF2B5EF4-FFF2-40B4-BE49-F238E27FC236}">
                  <a16:creationId xmlns:a16="http://schemas.microsoft.com/office/drawing/2014/main" id="{27106FDD-8425-43AE-AD82-D2E44D1B99F9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3">
              <a:extLst>
                <a:ext uri="{FF2B5EF4-FFF2-40B4-BE49-F238E27FC236}">
                  <a16:creationId xmlns:a16="http://schemas.microsoft.com/office/drawing/2014/main" id="{CB47EBBC-B5E4-4095-ACD2-3C17319F1FF0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7">
              <a:extLst>
                <a:ext uri="{FF2B5EF4-FFF2-40B4-BE49-F238E27FC236}">
                  <a16:creationId xmlns:a16="http://schemas.microsoft.com/office/drawing/2014/main" id="{ECFABD8A-E7D1-43F2-B5DF-6805DAE6BF21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9">
              <a:extLst>
                <a:ext uri="{FF2B5EF4-FFF2-40B4-BE49-F238E27FC236}">
                  <a16:creationId xmlns:a16="http://schemas.microsoft.com/office/drawing/2014/main" id="{7625DEA7-C445-4A95-87E4-7145D743DC6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5DA8BEC-92BB-4885-BEEC-F94F7B872BE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50" name="평행 사변형 14">
                <a:extLst>
                  <a:ext uri="{FF2B5EF4-FFF2-40B4-BE49-F238E27FC236}">
                    <a16:creationId xmlns:a16="http://schemas.microsoft.com/office/drawing/2014/main" id="{65EABB0B-C62B-4A0B-9CD9-3BC53195463B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평행 사변형 15">
                <a:extLst>
                  <a:ext uri="{FF2B5EF4-FFF2-40B4-BE49-F238E27FC236}">
                    <a16:creationId xmlns:a16="http://schemas.microsoft.com/office/drawing/2014/main" id="{8CADC08F-B473-475B-B765-6F7B340636CC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6">
                <a:extLst>
                  <a:ext uri="{FF2B5EF4-FFF2-40B4-BE49-F238E27FC236}">
                    <a16:creationId xmlns:a16="http://schemas.microsoft.com/office/drawing/2014/main" id="{8BDEF85C-6CE1-4A25-A01B-F9AD9AF3FF98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CFE3ACB-7807-428D-AA15-78C9DDE7484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69" name="평행 사변형 14">
                  <a:extLst>
                    <a:ext uri="{FF2B5EF4-FFF2-40B4-BE49-F238E27FC236}">
                      <a16:creationId xmlns:a16="http://schemas.microsoft.com/office/drawing/2014/main" id="{977AFDE1-4358-40B0-B1F0-5333FF6E997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0" name="평행 사변형 14">
                  <a:extLst>
                    <a:ext uri="{FF2B5EF4-FFF2-40B4-BE49-F238E27FC236}">
                      <a16:creationId xmlns:a16="http://schemas.microsoft.com/office/drawing/2014/main" id="{1B9AE01D-ED95-4165-AB83-ED0B76659CB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평행 사변형 14">
                  <a:extLst>
                    <a:ext uri="{FF2B5EF4-FFF2-40B4-BE49-F238E27FC236}">
                      <a16:creationId xmlns:a16="http://schemas.microsoft.com/office/drawing/2014/main" id="{5277FDE7-F9BE-445F-B4EA-D3DFD36976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2" name="평행 사변형 14">
                  <a:extLst>
                    <a:ext uri="{FF2B5EF4-FFF2-40B4-BE49-F238E27FC236}">
                      <a16:creationId xmlns:a16="http://schemas.microsoft.com/office/drawing/2014/main" id="{ED92C155-B1A0-4B89-A83C-F2C6FCE8B8B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FEB0EE7-EBE6-4563-A93B-5078C95D2DE6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65" name="평행 사변형 14">
                  <a:extLst>
                    <a:ext uri="{FF2B5EF4-FFF2-40B4-BE49-F238E27FC236}">
                      <a16:creationId xmlns:a16="http://schemas.microsoft.com/office/drawing/2014/main" id="{E26CD703-77E9-4C2A-9433-E8FE1AE4E47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6" name="평행 사변형 14">
                  <a:extLst>
                    <a:ext uri="{FF2B5EF4-FFF2-40B4-BE49-F238E27FC236}">
                      <a16:creationId xmlns:a16="http://schemas.microsoft.com/office/drawing/2014/main" id="{A1A34AF7-BE2D-40CC-9879-6C0E73C701E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7" name="평행 사변형 14">
                  <a:extLst>
                    <a:ext uri="{FF2B5EF4-FFF2-40B4-BE49-F238E27FC236}">
                      <a16:creationId xmlns:a16="http://schemas.microsoft.com/office/drawing/2014/main" id="{F94DD72F-6A06-4E77-959B-1C4D9964355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평행 사변형 14">
                  <a:extLst>
                    <a:ext uri="{FF2B5EF4-FFF2-40B4-BE49-F238E27FC236}">
                      <a16:creationId xmlns:a16="http://schemas.microsoft.com/office/drawing/2014/main" id="{10C272AA-2AFD-48F0-A645-D3F7D6994B6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2D33ECD-1CBE-489F-985D-EDBFDAA139A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61" name="평행 사변형 14">
                  <a:extLst>
                    <a:ext uri="{FF2B5EF4-FFF2-40B4-BE49-F238E27FC236}">
                      <a16:creationId xmlns:a16="http://schemas.microsoft.com/office/drawing/2014/main" id="{8AA2669A-EB59-4083-92AB-D1B44201D44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2" name="평행 사변형 14">
                  <a:extLst>
                    <a:ext uri="{FF2B5EF4-FFF2-40B4-BE49-F238E27FC236}">
                      <a16:creationId xmlns:a16="http://schemas.microsoft.com/office/drawing/2014/main" id="{B9FD68C2-C379-49B6-8EB6-3478D76A45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3" name="평행 사변형 14">
                  <a:extLst>
                    <a:ext uri="{FF2B5EF4-FFF2-40B4-BE49-F238E27FC236}">
                      <a16:creationId xmlns:a16="http://schemas.microsoft.com/office/drawing/2014/main" id="{96EAD990-0439-4F3A-A49F-7FAABF3627D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평행 사변형 14">
                  <a:extLst>
                    <a:ext uri="{FF2B5EF4-FFF2-40B4-BE49-F238E27FC236}">
                      <a16:creationId xmlns:a16="http://schemas.microsoft.com/office/drawing/2014/main" id="{6F0930F6-B008-45F1-979D-1DE5FE44D1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0E70F035-A33D-4B5E-A748-A59AF07D6A1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57" name="평행 사변형 14">
                  <a:extLst>
                    <a:ext uri="{FF2B5EF4-FFF2-40B4-BE49-F238E27FC236}">
                      <a16:creationId xmlns:a16="http://schemas.microsoft.com/office/drawing/2014/main" id="{3F0A2ED5-70E9-425D-97DA-EE297660ABF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8" name="평행 사변형 14">
                  <a:extLst>
                    <a:ext uri="{FF2B5EF4-FFF2-40B4-BE49-F238E27FC236}">
                      <a16:creationId xmlns:a16="http://schemas.microsoft.com/office/drawing/2014/main" id="{39A2D496-71D5-48EF-A13A-67FDFD79F7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평행 사변형 14">
                  <a:extLst>
                    <a:ext uri="{FF2B5EF4-FFF2-40B4-BE49-F238E27FC236}">
                      <a16:creationId xmlns:a16="http://schemas.microsoft.com/office/drawing/2014/main" id="{A1AA6268-A896-43BB-B380-9921010AA86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0" name="평행 사변형 14">
                  <a:extLst>
                    <a:ext uri="{FF2B5EF4-FFF2-40B4-BE49-F238E27FC236}">
                      <a16:creationId xmlns:a16="http://schemas.microsoft.com/office/drawing/2014/main" id="{B4721AC1-D61A-47E5-98A0-FF9D3484114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2CB33B3-458B-4B1F-9966-CACB32B0E354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27" name="평행 사변형 14">
                <a:extLst>
                  <a:ext uri="{FF2B5EF4-FFF2-40B4-BE49-F238E27FC236}">
                    <a16:creationId xmlns:a16="http://schemas.microsoft.com/office/drawing/2014/main" id="{33B67F94-792E-47B8-8988-A24EE7A4618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평행 사변형 15">
                <a:extLst>
                  <a:ext uri="{FF2B5EF4-FFF2-40B4-BE49-F238E27FC236}">
                    <a16:creationId xmlns:a16="http://schemas.microsoft.com/office/drawing/2014/main" id="{715DFA52-67F8-4044-849E-DC2B841342C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평행 사변형 16">
                <a:extLst>
                  <a:ext uri="{FF2B5EF4-FFF2-40B4-BE49-F238E27FC236}">
                    <a16:creationId xmlns:a16="http://schemas.microsoft.com/office/drawing/2014/main" id="{33EA2BF1-8958-4BBB-BA77-C29B3B70E23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7C1B73C-944E-46C9-8F6D-B5AEDC14878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46" name="평행 사변형 14">
                  <a:extLst>
                    <a:ext uri="{FF2B5EF4-FFF2-40B4-BE49-F238E27FC236}">
                      <a16:creationId xmlns:a16="http://schemas.microsoft.com/office/drawing/2014/main" id="{C201C3C2-2D71-4D04-82C4-2718341E722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7" name="평행 사변형 14">
                  <a:extLst>
                    <a:ext uri="{FF2B5EF4-FFF2-40B4-BE49-F238E27FC236}">
                      <a16:creationId xmlns:a16="http://schemas.microsoft.com/office/drawing/2014/main" id="{CD3E412C-9088-4B25-B8A0-14AE5756E7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8" name="평행 사변형 14">
                  <a:extLst>
                    <a:ext uri="{FF2B5EF4-FFF2-40B4-BE49-F238E27FC236}">
                      <a16:creationId xmlns:a16="http://schemas.microsoft.com/office/drawing/2014/main" id="{377A2D5B-2C2C-4D3D-8926-6F3DA03199F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9" name="평행 사변형 14">
                  <a:extLst>
                    <a:ext uri="{FF2B5EF4-FFF2-40B4-BE49-F238E27FC236}">
                      <a16:creationId xmlns:a16="http://schemas.microsoft.com/office/drawing/2014/main" id="{DFD86A66-FD3D-403F-8EC4-24EAB5721DC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9FD5004-CB1D-4D7A-BA14-730BFE036BA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42" name="평행 사변형 14">
                  <a:extLst>
                    <a:ext uri="{FF2B5EF4-FFF2-40B4-BE49-F238E27FC236}">
                      <a16:creationId xmlns:a16="http://schemas.microsoft.com/office/drawing/2014/main" id="{2D2121D9-8C0F-478A-99BE-08F238BF3B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평행 사변형 14">
                  <a:extLst>
                    <a:ext uri="{FF2B5EF4-FFF2-40B4-BE49-F238E27FC236}">
                      <a16:creationId xmlns:a16="http://schemas.microsoft.com/office/drawing/2014/main" id="{D0A735EB-58ED-460D-8A6B-69F5E8D83D1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평행 사변형 14">
                  <a:extLst>
                    <a:ext uri="{FF2B5EF4-FFF2-40B4-BE49-F238E27FC236}">
                      <a16:creationId xmlns:a16="http://schemas.microsoft.com/office/drawing/2014/main" id="{C8FD7FE2-9206-4A4E-A84A-BB1C6BA3D19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평행 사변형 14">
                  <a:extLst>
                    <a:ext uri="{FF2B5EF4-FFF2-40B4-BE49-F238E27FC236}">
                      <a16:creationId xmlns:a16="http://schemas.microsoft.com/office/drawing/2014/main" id="{2111A6F1-39CB-47B4-B031-CF3915B8E3C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E734941D-7338-4D18-B7D9-291A9B18A7B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4C215FA0-B253-4B82-A9B8-4A3F07C98A0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평행 사변형 14">
                  <a:extLst>
                    <a:ext uri="{FF2B5EF4-FFF2-40B4-BE49-F238E27FC236}">
                      <a16:creationId xmlns:a16="http://schemas.microsoft.com/office/drawing/2014/main" id="{3505BB5F-5C9A-4091-9A49-C3DAE9B0996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평행 사변형 14">
                  <a:extLst>
                    <a:ext uri="{FF2B5EF4-FFF2-40B4-BE49-F238E27FC236}">
                      <a16:creationId xmlns:a16="http://schemas.microsoft.com/office/drawing/2014/main" id="{558EEBB5-1F97-41D7-A628-9C743310CC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평행 사변형 14">
                  <a:extLst>
                    <a:ext uri="{FF2B5EF4-FFF2-40B4-BE49-F238E27FC236}">
                      <a16:creationId xmlns:a16="http://schemas.microsoft.com/office/drawing/2014/main" id="{8F67EAD4-0F91-4037-A4FD-127C4B87A4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343FFC-902B-4631-86C6-96B6C21E282A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12F94D88-186B-46A9-9412-54C324A0753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611A7512-105C-45B4-948F-2E1A04BBADB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5EBAA1CE-A790-4AC4-A58F-4F155905AEB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B4BC20EB-88A8-4801-8941-B41A33940C6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A0C945-3AF6-4A40-BAAF-7D2642263004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25" name="직사각형 20">
                <a:extLst>
                  <a:ext uri="{FF2B5EF4-FFF2-40B4-BE49-F238E27FC236}">
                    <a16:creationId xmlns:a16="http://schemas.microsoft.com/office/drawing/2014/main" id="{FD9475E9-5D89-475C-A908-34C5EFE8A8C9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6" name="Graphic 125" descr="Camera">
                <a:extLst>
                  <a:ext uri="{FF2B5EF4-FFF2-40B4-BE49-F238E27FC236}">
                    <a16:creationId xmlns:a16="http://schemas.microsoft.com/office/drawing/2014/main" id="{FF72D231-EFD3-4DC9-A36F-C96223018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354" name="그룹 111">
            <a:extLst>
              <a:ext uri="{FF2B5EF4-FFF2-40B4-BE49-F238E27FC236}">
                <a16:creationId xmlns:a16="http://schemas.microsoft.com/office/drawing/2014/main" id="{6B72FC1C-9F12-45DE-BFD8-46BB5E97E53F}"/>
              </a:ext>
            </a:extLst>
          </p:cNvPr>
          <p:cNvGrpSpPr/>
          <p:nvPr/>
        </p:nvGrpSpPr>
        <p:grpSpPr>
          <a:xfrm>
            <a:off x="2927002" y="1302617"/>
            <a:ext cx="130294" cy="200989"/>
            <a:chOff x="7916612" y="1510288"/>
            <a:chExt cx="1809747" cy="2791671"/>
          </a:xfrm>
        </p:grpSpPr>
        <p:sp>
          <p:nvSpPr>
            <p:cNvPr id="355" name="사각형: 둥근 모서리 105">
              <a:extLst>
                <a:ext uri="{FF2B5EF4-FFF2-40B4-BE49-F238E27FC236}">
                  <a16:creationId xmlns:a16="http://schemas.microsoft.com/office/drawing/2014/main" id="{90091377-13A2-4ECE-BF47-D0312B00C06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직사각형 106">
              <a:extLst>
                <a:ext uri="{FF2B5EF4-FFF2-40B4-BE49-F238E27FC236}">
                  <a16:creationId xmlns:a16="http://schemas.microsoft.com/office/drawing/2014/main" id="{BA74F081-09C8-4830-8C7A-35DFEF8476A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사각형: 둥근 모서리 107">
              <a:extLst>
                <a:ext uri="{FF2B5EF4-FFF2-40B4-BE49-F238E27FC236}">
                  <a16:creationId xmlns:a16="http://schemas.microsoft.com/office/drawing/2014/main" id="{A744CC26-9305-4CAB-AA71-48FCBAF081E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타원 108">
              <a:extLst>
                <a:ext uri="{FF2B5EF4-FFF2-40B4-BE49-F238E27FC236}">
                  <a16:creationId xmlns:a16="http://schemas.microsoft.com/office/drawing/2014/main" id="{F6ADC44E-E65A-4D85-8903-7C021FF9E83F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타원 109">
              <a:extLst>
                <a:ext uri="{FF2B5EF4-FFF2-40B4-BE49-F238E27FC236}">
                  <a16:creationId xmlns:a16="http://schemas.microsoft.com/office/drawing/2014/main" id="{0AEF33FC-1A5A-42A5-939C-D0949C5CD3C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타원 110">
              <a:extLst>
                <a:ext uri="{FF2B5EF4-FFF2-40B4-BE49-F238E27FC236}">
                  <a16:creationId xmlns:a16="http://schemas.microsoft.com/office/drawing/2014/main" id="{F54C3C84-6884-44F9-83D0-E37F717A1023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14964C0-BDC9-49E6-880D-17306AA96C5A}"/>
              </a:ext>
            </a:extLst>
          </p:cNvPr>
          <p:cNvGrpSpPr/>
          <p:nvPr/>
        </p:nvGrpSpPr>
        <p:grpSpPr>
          <a:xfrm>
            <a:off x="2468859" y="1302618"/>
            <a:ext cx="515242" cy="866268"/>
            <a:chOff x="7793210" y="3966799"/>
            <a:chExt cx="911974" cy="1533288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66A6831-DB46-49BB-8F7B-C8E87A683199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7E93888-F686-4430-B319-7ABB0653F989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76131EC4-E76A-4205-861E-E3090E6CD63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86E6AD6-D16E-41FF-B473-902FE3E44D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D8B38A5F-DB96-4244-BFCC-FCBD6D6B20D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1E4306B-BBD2-4C9A-A0D9-FFEE79BDE1D1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5095EE21-B29A-42D0-82EF-3DCA447349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9CC0BFB7-8C9A-44C9-B67E-0A5BEEBC23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235A006-ABDB-4D80-860B-AAD8971E602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857F93D8-90E8-4479-85B4-E1F521959469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46B5ED9-70AF-4807-A2FD-F85CBD232F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4F4965D5-5194-4B14-916B-E4D7CBA39DC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A16A8B3-25FE-4D32-A368-F250DFDF3E7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C12087-F8AF-4DA0-821A-1AE0C327B582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AE23BB8-3888-4782-8904-EDCFC95209C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83377BA6-5167-4303-9235-18CFE8D1651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4324ADC9-4B6D-4389-871A-A65972AD533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5A150A7-8954-4967-8FB1-B397F1C203E3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93E5613-9B6D-414F-86EE-291334C300A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208DA2D2-AB01-43AE-85CC-3FE005F88FC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99A5CB99-D7B9-4C3A-B270-CEEB023C54F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E947B663-3E64-41B8-ABC6-77357779272E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BD97B83F-B845-4529-8FAA-F7590025142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D35059C5-540C-4DDD-96C1-9A2251D29C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9C72927-855A-45EE-97A7-448E1829B7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AC2ABD61-A718-4213-B15C-3AD67FF89A0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7F6F76D-AA0F-4CB7-80C6-EC00297F004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A3C301C2-B75C-4BC0-99FE-9596400FA64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84E54D4A-22D2-4F78-B61A-86A51E65C68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250CAD5-F1AF-4941-9447-33A58E6FB551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2AD7834D-4D17-4D84-BBBC-CFA423F4472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0268424-17FE-4832-B548-FAD347DB8B7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EA4E6E98-7DF9-42D4-84E7-6A1870F46DA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226EC61-8CAF-4BB9-8F98-053C3D2B6694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334C3570-A6D4-49CD-BF53-C6AC17B71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1E32EB2E-16B9-45FC-9731-F7627BBD1E8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1C33464-9F1F-42B0-9F46-F85EEE6EB8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9" name="그룹 111">
            <a:extLst>
              <a:ext uri="{FF2B5EF4-FFF2-40B4-BE49-F238E27FC236}">
                <a16:creationId xmlns:a16="http://schemas.microsoft.com/office/drawing/2014/main" id="{07646E9D-5CEF-4F26-96F8-71E491F37511}"/>
              </a:ext>
            </a:extLst>
          </p:cNvPr>
          <p:cNvGrpSpPr/>
          <p:nvPr/>
        </p:nvGrpSpPr>
        <p:grpSpPr>
          <a:xfrm flipH="1">
            <a:off x="2067845" y="3030139"/>
            <a:ext cx="130294" cy="200989"/>
            <a:chOff x="7916612" y="1510288"/>
            <a:chExt cx="1809747" cy="2791671"/>
          </a:xfrm>
        </p:grpSpPr>
        <p:sp>
          <p:nvSpPr>
            <p:cNvPr id="400" name="사각형: 둥근 모서리 105">
              <a:extLst>
                <a:ext uri="{FF2B5EF4-FFF2-40B4-BE49-F238E27FC236}">
                  <a16:creationId xmlns:a16="http://schemas.microsoft.com/office/drawing/2014/main" id="{9CC2F03C-CD12-4614-AD2D-C2FE5BC73E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직사각형 106">
              <a:extLst>
                <a:ext uri="{FF2B5EF4-FFF2-40B4-BE49-F238E27FC236}">
                  <a16:creationId xmlns:a16="http://schemas.microsoft.com/office/drawing/2014/main" id="{27CE83E9-9F26-464F-9AEF-A8C100CAA6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2" name="사각형: 둥근 모서리 107">
              <a:extLst>
                <a:ext uri="{FF2B5EF4-FFF2-40B4-BE49-F238E27FC236}">
                  <a16:creationId xmlns:a16="http://schemas.microsoft.com/office/drawing/2014/main" id="{F03F893F-2DF5-4B79-A202-B172E7C540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3" name="타원 108">
              <a:extLst>
                <a:ext uri="{FF2B5EF4-FFF2-40B4-BE49-F238E27FC236}">
                  <a16:creationId xmlns:a16="http://schemas.microsoft.com/office/drawing/2014/main" id="{4C45565E-0C6F-4096-88A4-98559440979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4" name="타원 109">
              <a:extLst>
                <a:ext uri="{FF2B5EF4-FFF2-40B4-BE49-F238E27FC236}">
                  <a16:creationId xmlns:a16="http://schemas.microsoft.com/office/drawing/2014/main" id="{45DEE097-30A3-48A5-AC50-E2799AC57F8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5" name="타원 110">
              <a:extLst>
                <a:ext uri="{FF2B5EF4-FFF2-40B4-BE49-F238E27FC236}">
                  <a16:creationId xmlns:a16="http://schemas.microsoft.com/office/drawing/2014/main" id="{33B6A7E2-C7D4-4A7F-979D-1EF93A21CAB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E6B736F-EBCE-4789-89B6-0E68BA8BE4D1}"/>
              </a:ext>
            </a:extLst>
          </p:cNvPr>
          <p:cNvGrpSpPr/>
          <p:nvPr/>
        </p:nvGrpSpPr>
        <p:grpSpPr>
          <a:xfrm flipH="1">
            <a:off x="2141040" y="3030140"/>
            <a:ext cx="515242" cy="866268"/>
            <a:chOff x="7793210" y="3966799"/>
            <a:chExt cx="911974" cy="1533288"/>
          </a:xfrm>
        </p:grpSpPr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2EC0E0D3-8B25-4B95-B6DF-0DC7C4AF8933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DD3B2BA-AD3E-4B08-B50C-B8A1E05C35E1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687D89EF-1D01-4234-8002-CB265A0A1FB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4255639C-8B9C-431A-ADF0-7A3A6859673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4514CBA4-E7B0-4649-A3C9-4477C4C30B6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759742B8-A43B-41F3-A8FB-A3DC0564A377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4C1DFA8C-AA24-414B-92D6-D17EF74D58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D8BBEC0-858D-40AC-AD9D-B8415C74EFA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123DA5D1-4EE3-4096-8F43-BC5EB8F0FD1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203BF8D6-1363-4DEE-B08B-AF66575D572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474E8370-ACFB-4422-8D10-D0C3B865C3A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16BF1D2-FCE4-44F9-81EE-3AACFA7C13D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327417A-2BFA-4E84-8F21-A5468C8B9AA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5029870E-19B0-4B70-A2D0-391127C20AB9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F96DAC47-BA37-4F51-B340-D58668A9191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54F590E-64C6-4887-8A0C-AA1DBF9E501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CFDCE56D-F9EC-4889-99CC-ABBEB7E592F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60113599-4DC3-470A-BD42-1717EB5D6324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35616BB-CBFB-454B-BDB7-E88D51F5AB9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8329E8-61BE-406F-BDE2-82564C35477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F22165E3-FF7A-4EB4-BAC0-DF7F7DD429A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914DCA7D-6DF4-4784-9572-78C77B6D7007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7B3DFB0-F7C5-4460-833D-63E37489A9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349B3C6E-41E6-4FA4-BE98-4CB53A39E60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2B10ED53-6520-4C30-9250-65B3441E5EF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5458B44-93C2-4939-ACE2-36DFC9011230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98EAD0C-0F90-4617-8C3F-629BF09182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01B3EDB-58AE-4F4A-9FE2-06BF848AC62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F9015FC-1714-431B-A947-2872FB85388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D9C227D4-4BCA-410E-A27D-B0B794DEB650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635D194-B821-4DB0-AE2C-3CBB5E9A100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13F4F8-CCB4-42B1-ABBA-344E0C5165F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4A132EEA-7CEB-4D3E-AE8A-3CC04F25960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21DA0802-3943-41F4-A802-5A27F0DF0A72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3A46DA3-D07C-446E-9B13-ECE715D9118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C1C14620-CD85-4577-833B-E0D813D4614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20BC717-9B01-49DA-AE1D-134418565E6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8EB8F7-7EE9-4B9D-BD66-5739A6193820}"/>
              </a:ext>
            </a:extLst>
          </p:cNvPr>
          <p:cNvSpPr txBox="1"/>
          <p:nvPr/>
        </p:nvSpPr>
        <p:spPr>
          <a:xfrm>
            <a:off x="252876" y="106341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BS</a:t>
            </a:r>
          </a:p>
        </p:txBody>
      </p:sp>
    </p:spTree>
    <p:extLst>
      <p:ext uri="{BB962C8B-B14F-4D97-AF65-F5344CB8AC3E}">
        <p14:creationId xmlns:p14="http://schemas.microsoft.com/office/powerpoint/2010/main" val="2222215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966E72-2F06-42CD-B35E-F6EBFE3633F2}"/>
              </a:ext>
            </a:extLst>
          </p:cNvPr>
          <p:cNvGrpSpPr/>
          <p:nvPr/>
        </p:nvGrpSpPr>
        <p:grpSpPr>
          <a:xfrm>
            <a:off x="0" y="2249042"/>
            <a:ext cx="1046894" cy="1167213"/>
            <a:chOff x="8541267" y="-289953"/>
            <a:chExt cx="4230591" cy="4716810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257D4A8F-C97F-4B37-B587-5B965DCD00F2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3">
              <a:extLst>
                <a:ext uri="{FF2B5EF4-FFF2-40B4-BE49-F238E27FC236}">
                  <a16:creationId xmlns:a16="http://schemas.microsoft.com/office/drawing/2014/main" id="{EEBF898F-8A6F-4CB9-99ED-6BF646C7BD6D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17">
              <a:extLst>
                <a:ext uri="{FF2B5EF4-FFF2-40B4-BE49-F238E27FC236}">
                  <a16:creationId xmlns:a16="http://schemas.microsoft.com/office/drawing/2014/main" id="{76536AF9-7858-46C4-B98F-74524DDC3723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19">
              <a:extLst>
                <a:ext uri="{FF2B5EF4-FFF2-40B4-BE49-F238E27FC236}">
                  <a16:creationId xmlns:a16="http://schemas.microsoft.com/office/drawing/2014/main" id="{171F5AFA-403F-4344-853B-3AB209365FD5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C818B4-6107-44A2-9EE1-CE7490D4A02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38" name="평행 사변형 14">
                <a:extLst>
                  <a:ext uri="{FF2B5EF4-FFF2-40B4-BE49-F238E27FC236}">
                    <a16:creationId xmlns:a16="http://schemas.microsoft.com/office/drawing/2014/main" id="{E0D7594A-D392-4B3C-B761-C7EDC385B61F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평행 사변형 15">
                <a:extLst>
                  <a:ext uri="{FF2B5EF4-FFF2-40B4-BE49-F238E27FC236}">
                    <a16:creationId xmlns:a16="http://schemas.microsoft.com/office/drawing/2014/main" id="{5EE31C20-A7A1-42A1-B2AD-7F5FF47B9C60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평행 사변형 16">
                <a:extLst>
                  <a:ext uri="{FF2B5EF4-FFF2-40B4-BE49-F238E27FC236}">
                    <a16:creationId xmlns:a16="http://schemas.microsoft.com/office/drawing/2014/main" id="{880BBDBA-6E41-4BED-A588-68434FADF7FC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4B04F72-2FFC-4E05-8644-D7DA8D18EC9B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57" name="평행 사변형 14">
                  <a:extLst>
                    <a:ext uri="{FF2B5EF4-FFF2-40B4-BE49-F238E27FC236}">
                      <a16:creationId xmlns:a16="http://schemas.microsoft.com/office/drawing/2014/main" id="{4465E626-9C12-4AF1-B444-26294B6D5A0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평행 사변형 14">
                  <a:extLst>
                    <a:ext uri="{FF2B5EF4-FFF2-40B4-BE49-F238E27FC236}">
                      <a16:creationId xmlns:a16="http://schemas.microsoft.com/office/drawing/2014/main" id="{E19DD833-EB66-41D5-80A3-DDC12C89A893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평행 사변형 14">
                  <a:extLst>
                    <a:ext uri="{FF2B5EF4-FFF2-40B4-BE49-F238E27FC236}">
                      <a16:creationId xmlns:a16="http://schemas.microsoft.com/office/drawing/2014/main" id="{23609AF3-BB72-412C-AF6D-B0C41CF39AB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평행 사변형 14">
                  <a:extLst>
                    <a:ext uri="{FF2B5EF4-FFF2-40B4-BE49-F238E27FC236}">
                      <a16:creationId xmlns:a16="http://schemas.microsoft.com/office/drawing/2014/main" id="{980C4F0D-1DC7-4CEA-B7B5-7C56CE6578C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DB74AB5-31EA-4DD2-B23C-746F777C2AD2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53" name="평행 사변형 14">
                  <a:extLst>
                    <a:ext uri="{FF2B5EF4-FFF2-40B4-BE49-F238E27FC236}">
                      <a16:creationId xmlns:a16="http://schemas.microsoft.com/office/drawing/2014/main" id="{7F523583-1716-4407-BA03-3CD346EB09E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평행 사변형 14">
                  <a:extLst>
                    <a:ext uri="{FF2B5EF4-FFF2-40B4-BE49-F238E27FC236}">
                      <a16:creationId xmlns:a16="http://schemas.microsoft.com/office/drawing/2014/main" id="{CD796E37-85E1-4E0C-95AE-C5275FEE777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평행 사변형 14">
                  <a:extLst>
                    <a:ext uri="{FF2B5EF4-FFF2-40B4-BE49-F238E27FC236}">
                      <a16:creationId xmlns:a16="http://schemas.microsoft.com/office/drawing/2014/main" id="{7972B632-C717-4281-AC98-29CE2E8AA03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평행 사변형 14">
                  <a:extLst>
                    <a:ext uri="{FF2B5EF4-FFF2-40B4-BE49-F238E27FC236}">
                      <a16:creationId xmlns:a16="http://schemas.microsoft.com/office/drawing/2014/main" id="{E0CA2481-E494-428A-9726-C5959785666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B37B8B0-5659-47E7-B49F-05CCBAEEBF1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49" name="평행 사변형 14">
                  <a:extLst>
                    <a:ext uri="{FF2B5EF4-FFF2-40B4-BE49-F238E27FC236}">
                      <a16:creationId xmlns:a16="http://schemas.microsoft.com/office/drawing/2014/main" id="{E8B740AF-7544-4F69-96E3-D1863E4849D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평행 사변형 14">
                  <a:extLst>
                    <a:ext uri="{FF2B5EF4-FFF2-40B4-BE49-F238E27FC236}">
                      <a16:creationId xmlns:a16="http://schemas.microsoft.com/office/drawing/2014/main" id="{6062F4A7-8280-40B3-90A8-C7BEF7579E4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평행 사변형 14">
                  <a:extLst>
                    <a:ext uri="{FF2B5EF4-FFF2-40B4-BE49-F238E27FC236}">
                      <a16:creationId xmlns:a16="http://schemas.microsoft.com/office/drawing/2014/main" id="{1B97D143-6128-4EBB-8F38-F54A8C1DC7A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평행 사변형 14">
                  <a:extLst>
                    <a:ext uri="{FF2B5EF4-FFF2-40B4-BE49-F238E27FC236}">
                      <a16:creationId xmlns:a16="http://schemas.microsoft.com/office/drawing/2014/main" id="{D3AE7EAD-867C-4B68-86E1-EC38127A515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688A987-9E92-48CB-801E-AABA778D50E8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45" name="평행 사변형 14">
                  <a:extLst>
                    <a:ext uri="{FF2B5EF4-FFF2-40B4-BE49-F238E27FC236}">
                      <a16:creationId xmlns:a16="http://schemas.microsoft.com/office/drawing/2014/main" id="{ACB4C9CE-79A8-494D-A023-0013FC52CA9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평행 사변형 14">
                  <a:extLst>
                    <a:ext uri="{FF2B5EF4-FFF2-40B4-BE49-F238E27FC236}">
                      <a16:creationId xmlns:a16="http://schemas.microsoft.com/office/drawing/2014/main" id="{EB1D7435-4F09-42DB-845A-D9E6CA138E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평행 사변형 14">
                  <a:extLst>
                    <a:ext uri="{FF2B5EF4-FFF2-40B4-BE49-F238E27FC236}">
                      <a16:creationId xmlns:a16="http://schemas.microsoft.com/office/drawing/2014/main" id="{72D7D2DC-290F-4470-8753-E134AF8F0CA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평행 사변형 14">
                  <a:extLst>
                    <a:ext uri="{FF2B5EF4-FFF2-40B4-BE49-F238E27FC236}">
                      <a16:creationId xmlns:a16="http://schemas.microsoft.com/office/drawing/2014/main" id="{007ADD23-FC7F-41C8-A587-625AB24AEE0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8F557D-6D86-40EC-8B7C-29A5EAFDBB1D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09882FDD-488B-423E-A772-2A7A0F1905C7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평행 사변형 15">
                <a:extLst>
                  <a:ext uri="{FF2B5EF4-FFF2-40B4-BE49-F238E27FC236}">
                    <a16:creationId xmlns:a16="http://schemas.microsoft.com/office/drawing/2014/main" id="{935E1E7C-EE45-40F4-9A55-3632681D49B8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7370CBED-B02F-4C6E-B381-C99A5173FED9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E82E883-1566-4CC5-8624-35C2F147890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34" name="평행 사변형 14">
                  <a:extLst>
                    <a:ext uri="{FF2B5EF4-FFF2-40B4-BE49-F238E27FC236}">
                      <a16:creationId xmlns:a16="http://schemas.microsoft.com/office/drawing/2014/main" id="{26586C74-9BB9-45E5-8D0A-B2B02135A4F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평행 사변형 14">
                  <a:extLst>
                    <a:ext uri="{FF2B5EF4-FFF2-40B4-BE49-F238E27FC236}">
                      <a16:creationId xmlns:a16="http://schemas.microsoft.com/office/drawing/2014/main" id="{47635331-820A-45A1-A5EB-3C24AA42D9B5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평행 사변형 14">
                  <a:extLst>
                    <a:ext uri="{FF2B5EF4-FFF2-40B4-BE49-F238E27FC236}">
                      <a16:creationId xmlns:a16="http://schemas.microsoft.com/office/drawing/2014/main" id="{3528D2E7-2778-4EC4-A54F-4802339B51C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평행 사변형 14">
                  <a:extLst>
                    <a:ext uri="{FF2B5EF4-FFF2-40B4-BE49-F238E27FC236}">
                      <a16:creationId xmlns:a16="http://schemas.microsoft.com/office/drawing/2014/main" id="{07D5B36B-BF8B-4B50-B8E8-65FFB44C1AF7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23FC66A-D3EF-448B-B7E9-1B0C288B6EE3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30" name="평행 사변형 14">
                  <a:extLst>
                    <a:ext uri="{FF2B5EF4-FFF2-40B4-BE49-F238E27FC236}">
                      <a16:creationId xmlns:a16="http://schemas.microsoft.com/office/drawing/2014/main" id="{E6D913CA-86CA-4AAF-B276-1D61475C445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평행 사변형 14">
                  <a:extLst>
                    <a:ext uri="{FF2B5EF4-FFF2-40B4-BE49-F238E27FC236}">
                      <a16:creationId xmlns:a16="http://schemas.microsoft.com/office/drawing/2014/main" id="{715A2ED1-9471-4E89-A0B3-5AD058D3D18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평행 사변형 14">
                  <a:extLst>
                    <a:ext uri="{FF2B5EF4-FFF2-40B4-BE49-F238E27FC236}">
                      <a16:creationId xmlns:a16="http://schemas.microsoft.com/office/drawing/2014/main" id="{00749032-BB29-4F31-A335-E6370337E1AA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평행 사변형 14">
                  <a:extLst>
                    <a:ext uri="{FF2B5EF4-FFF2-40B4-BE49-F238E27FC236}">
                      <a16:creationId xmlns:a16="http://schemas.microsoft.com/office/drawing/2014/main" id="{0CFC5162-6E66-4F45-9A85-3B556296912A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FE44B0A-F23C-437B-A044-76437F87EA3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26" name="평행 사변형 14">
                  <a:extLst>
                    <a:ext uri="{FF2B5EF4-FFF2-40B4-BE49-F238E27FC236}">
                      <a16:creationId xmlns:a16="http://schemas.microsoft.com/office/drawing/2014/main" id="{C0AB6713-EAC1-4F5F-BE0C-B10A09507747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평행 사변형 14">
                  <a:extLst>
                    <a:ext uri="{FF2B5EF4-FFF2-40B4-BE49-F238E27FC236}">
                      <a16:creationId xmlns:a16="http://schemas.microsoft.com/office/drawing/2014/main" id="{B6EBE97F-0920-42D2-940C-BC3C426ADC8D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평행 사변형 14">
                  <a:extLst>
                    <a:ext uri="{FF2B5EF4-FFF2-40B4-BE49-F238E27FC236}">
                      <a16:creationId xmlns:a16="http://schemas.microsoft.com/office/drawing/2014/main" id="{48638650-6EC7-42EE-9B16-CD95E7E91834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평행 사변형 14">
                  <a:extLst>
                    <a:ext uri="{FF2B5EF4-FFF2-40B4-BE49-F238E27FC236}">
                      <a16:creationId xmlns:a16="http://schemas.microsoft.com/office/drawing/2014/main" id="{A0A87D90-F8E9-4904-AF45-01DD7CC6093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BB02253-0664-4E5F-8AC0-A6399F22FE8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22" name="평행 사변형 14">
                  <a:extLst>
                    <a:ext uri="{FF2B5EF4-FFF2-40B4-BE49-F238E27FC236}">
                      <a16:creationId xmlns:a16="http://schemas.microsoft.com/office/drawing/2014/main" id="{8550900C-CA4B-4BC0-9721-98410ED462AD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평행 사변형 14">
                  <a:extLst>
                    <a:ext uri="{FF2B5EF4-FFF2-40B4-BE49-F238E27FC236}">
                      <a16:creationId xmlns:a16="http://schemas.microsoft.com/office/drawing/2014/main" id="{A316E8F9-D2D8-46AD-97F1-DEE0D906C678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평행 사변형 14">
                  <a:extLst>
                    <a:ext uri="{FF2B5EF4-FFF2-40B4-BE49-F238E27FC236}">
                      <a16:creationId xmlns:a16="http://schemas.microsoft.com/office/drawing/2014/main" id="{B0A00B06-01A6-41A8-B2EB-FE77792442E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평행 사변형 14">
                  <a:extLst>
                    <a:ext uri="{FF2B5EF4-FFF2-40B4-BE49-F238E27FC236}">
                      <a16:creationId xmlns:a16="http://schemas.microsoft.com/office/drawing/2014/main" id="{84FA3AEA-2DE5-4C4B-8D10-ACF8BA0D91E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F98289-3AA5-45F3-B712-379635531D85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3" name="직사각형 20">
                <a:extLst>
                  <a:ext uri="{FF2B5EF4-FFF2-40B4-BE49-F238E27FC236}">
                    <a16:creationId xmlns:a16="http://schemas.microsoft.com/office/drawing/2014/main" id="{C7F8E395-A20D-49E9-BA84-444C30FB4BB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Graphic 13" descr="Camera">
                <a:extLst>
                  <a:ext uri="{FF2B5EF4-FFF2-40B4-BE49-F238E27FC236}">
                    <a16:creationId xmlns:a16="http://schemas.microsoft.com/office/drawing/2014/main" id="{F7A61F20-FC67-47A3-8BD2-2A637F2AB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21ED99-7E07-4943-BD32-0D2B3A97C19A}"/>
              </a:ext>
            </a:extLst>
          </p:cNvPr>
          <p:cNvGrpSpPr/>
          <p:nvPr/>
        </p:nvGrpSpPr>
        <p:grpSpPr>
          <a:xfrm>
            <a:off x="863170" y="0"/>
            <a:ext cx="1046894" cy="1167213"/>
            <a:chOff x="8541267" y="-289953"/>
            <a:chExt cx="4230591" cy="4716810"/>
          </a:xfrm>
        </p:grpSpPr>
        <p:sp>
          <p:nvSpPr>
            <p:cNvPr id="62" name="직사각형 20">
              <a:extLst>
                <a:ext uri="{FF2B5EF4-FFF2-40B4-BE49-F238E27FC236}">
                  <a16:creationId xmlns:a16="http://schemas.microsoft.com/office/drawing/2014/main" id="{E36FC95C-33AC-46DC-B060-BD38071C2EBD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3">
              <a:extLst>
                <a:ext uri="{FF2B5EF4-FFF2-40B4-BE49-F238E27FC236}">
                  <a16:creationId xmlns:a16="http://schemas.microsoft.com/office/drawing/2014/main" id="{D2E4718B-9EAD-489E-8954-ABC1EE18C2C4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17">
              <a:extLst>
                <a:ext uri="{FF2B5EF4-FFF2-40B4-BE49-F238E27FC236}">
                  <a16:creationId xmlns:a16="http://schemas.microsoft.com/office/drawing/2014/main" id="{3DF119B7-0F7B-4993-9D2D-3030E5D621E6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19">
              <a:extLst>
                <a:ext uri="{FF2B5EF4-FFF2-40B4-BE49-F238E27FC236}">
                  <a16:creationId xmlns:a16="http://schemas.microsoft.com/office/drawing/2014/main" id="{9F0270BB-9B82-47DD-8225-F6CF5F2FEE6B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0FF3067-8AA5-4093-8ED4-24B9B24EF2BF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94" name="평행 사변형 14">
                <a:extLst>
                  <a:ext uri="{FF2B5EF4-FFF2-40B4-BE49-F238E27FC236}">
                    <a16:creationId xmlns:a16="http://schemas.microsoft.com/office/drawing/2014/main" id="{9D03224D-D015-4D40-92B5-C3EBBF813BFD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평행 사변형 15">
                <a:extLst>
                  <a:ext uri="{FF2B5EF4-FFF2-40B4-BE49-F238E27FC236}">
                    <a16:creationId xmlns:a16="http://schemas.microsoft.com/office/drawing/2014/main" id="{A8581EED-F91D-487D-8178-35B387F5B18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평행 사변형 16">
                <a:extLst>
                  <a:ext uri="{FF2B5EF4-FFF2-40B4-BE49-F238E27FC236}">
                    <a16:creationId xmlns:a16="http://schemas.microsoft.com/office/drawing/2014/main" id="{4699AA44-5B3F-477C-A189-B474A4B8612D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E63CADF-E979-403B-8350-D8A98447D034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13" name="평행 사변형 14">
                  <a:extLst>
                    <a:ext uri="{FF2B5EF4-FFF2-40B4-BE49-F238E27FC236}">
                      <a16:creationId xmlns:a16="http://schemas.microsoft.com/office/drawing/2014/main" id="{B81CF370-6419-4BA4-9ADB-8BFB4875BD45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평행 사변형 14">
                  <a:extLst>
                    <a:ext uri="{FF2B5EF4-FFF2-40B4-BE49-F238E27FC236}">
                      <a16:creationId xmlns:a16="http://schemas.microsoft.com/office/drawing/2014/main" id="{D9626F4B-5AAB-499A-9954-8995804EB35B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평행 사변형 14">
                  <a:extLst>
                    <a:ext uri="{FF2B5EF4-FFF2-40B4-BE49-F238E27FC236}">
                      <a16:creationId xmlns:a16="http://schemas.microsoft.com/office/drawing/2014/main" id="{30AF7E4D-25C3-4709-8D2A-E09E7A2008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평행 사변형 14">
                  <a:extLst>
                    <a:ext uri="{FF2B5EF4-FFF2-40B4-BE49-F238E27FC236}">
                      <a16:creationId xmlns:a16="http://schemas.microsoft.com/office/drawing/2014/main" id="{88A96666-72C3-44E8-90C9-97DE4C07D09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C4A3ACC-AABB-4B28-9BFD-02A15A5F3115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09" name="평행 사변형 14">
                  <a:extLst>
                    <a:ext uri="{FF2B5EF4-FFF2-40B4-BE49-F238E27FC236}">
                      <a16:creationId xmlns:a16="http://schemas.microsoft.com/office/drawing/2014/main" id="{A22C0299-7D14-4DB9-A4E4-1411EE839B6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평행 사변형 14">
                  <a:extLst>
                    <a:ext uri="{FF2B5EF4-FFF2-40B4-BE49-F238E27FC236}">
                      <a16:creationId xmlns:a16="http://schemas.microsoft.com/office/drawing/2014/main" id="{00064E56-FB92-4DA1-A7C4-9C38A9AE095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평행 사변형 14">
                  <a:extLst>
                    <a:ext uri="{FF2B5EF4-FFF2-40B4-BE49-F238E27FC236}">
                      <a16:creationId xmlns:a16="http://schemas.microsoft.com/office/drawing/2014/main" id="{79657F73-0A0A-42DC-A52D-513B6509A0F0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평행 사변형 14">
                  <a:extLst>
                    <a:ext uri="{FF2B5EF4-FFF2-40B4-BE49-F238E27FC236}">
                      <a16:creationId xmlns:a16="http://schemas.microsoft.com/office/drawing/2014/main" id="{9A3951DC-6F4A-4E15-95B5-23F9A6E01F0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68F6214-2BC9-45AE-A3A6-9AA6F1D97AF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05" name="평행 사변형 14">
                  <a:extLst>
                    <a:ext uri="{FF2B5EF4-FFF2-40B4-BE49-F238E27FC236}">
                      <a16:creationId xmlns:a16="http://schemas.microsoft.com/office/drawing/2014/main" id="{AC2AB2B8-CA3E-4DC8-93DF-692FFEC4EA49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평행 사변형 14">
                  <a:extLst>
                    <a:ext uri="{FF2B5EF4-FFF2-40B4-BE49-F238E27FC236}">
                      <a16:creationId xmlns:a16="http://schemas.microsoft.com/office/drawing/2014/main" id="{9FD36E79-796E-46E5-86A4-96E97011F66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평행 사변형 14">
                  <a:extLst>
                    <a:ext uri="{FF2B5EF4-FFF2-40B4-BE49-F238E27FC236}">
                      <a16:creationId xmlns:a16="http://schemas.microsoft.com/office/drawing/2014/main" id="{5B3EDEB6-F7DC-4794-91E7-82D149EF07F6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" name="평행 사변형 14">
                  <a:extLst>
                    <a:ext uri="{FF2B5EF4-FFF2-40B4-BE49-F238E27FC236}">
                      <a16:creationId xmlns:a16="http://schemas.microsoft.com/office/drawing/2014/main" id="{0EA4D0C5-656A-4677-A711-5BA5197B6794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ACBD66E-EC5A-411A-8F9B-103A08DC6506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01" name="평행 사변형 14">
                  <a:extLst>
                    <a:ext uri="{FF2B5EF4-FFF2-40B4-BE49-F238E27FC236}">
                      <a16:creationId xmlns:a16="http://schemas.microsoft.com/office/drawing/2014/main" id="{00AC7C5D-BB25-446A-8566-3B695FBAA5F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평행 사변형 14">
                  <a:extLst>
                    <a:ext uri="{FF2B5EF4-FFF2-40B4-BE49-F238E27FC236}">
                      <a16:creationId xmlns:a16="http://schemas.microsoft.com/office/drawing/2014/main" id="{7CC172F7-5F08-46E1-9E61-001418CB82B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평행 사변형 14">
                  <a:extLst>
                    <a:ext uri="{FF2B5EF4-FFF2-40B4-BE49-F238E27FC236}">
                      <a16:creationId xmlns:a16="http://schemas.microsoft.com/office/drawing/2014/main" id="{5039F95E-BBDE-48A9-B3A1-5BC62443C737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평행 사변형 14">
                  <a:extLst>
                    <a:ext uri="{FF2B5EF4-FFF2-40B4-BE49-F238E27FC236}">
                      <a16:creationId xmlns:a16="http://schemas.microsoft.com/office/drawing/2014/main" id="{A6A02EEA-7C50-402A-A16A-0CF30743EF40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708B133-511C-480E-ABAD-5B34319B12A8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71" name="평행 사변형 14">
                <a:extLst>
                  <a:ext uri="{FF2B5EF4-FFF2-40B4-BE49-F238E27FC236}">
                    <a16:creationId xmlns:a16="http://schemas.microsoft.com/office/drawing/2014/main" id="{DE15F957-AA1B-484C-BB86-F1C09DD5D4A2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평행 사변형 15">
                <a:extLst>
                  <a:ext uri="{FF2B5EF4-FFF2-40B4-BE49-F238E27FC236}">
                    <a16:creationId xmlns:a16="http://schemas.microsoft.com/office/drawing/2014/main" id="{D67BC971-4B3D-4DAC-83DD-4E8D1E31A31A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평행 사변형 16">
                <a:extLst>
                  <a:ext uri="{FF2B5EF4-FFF2-40B4-BE49-F238E27FC236}">
                    <a16:creationId xmlns:a16="http://schemas.microsoft.com/office/drawing/2014/main" id="{87E4FDA5-7E1B-4EE4-8781-072F67A76FB1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62F5E81-39E3-4CCD-B969-6E7D1232A707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90" name="평행 사변형 14">
                  <a:extLst>
                    <a:ext uri="{FF2B5EF4-FFF2-40B4-BE49-F238E27FC236}">
                      <a16:creationId xmlns:a16="http://schemas.microsoft.com/office/drawing/2014/main" id="{F7C938F4-6D55-4D3A-A660-D73E99DA0E2E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평행 사변형 14">
                  <a:extLst>
                    <a:ext uri="{FF2B5EF4-FFF2-40B4-BE49-F238E27FC236}">
                      <a16:creationId xmlns:a16="http://schemas.microsoft.com/office/drawing/2014/main" id="{4D027FFA-6DB5-408F-A145-8222818CBBEE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평행 사변형 14">
                  <a:extLst>
                    <a:ext uri="{FF2B5EF4-FFF2-40B4-BE49-F238E27FC236}">
                      <a16:creationId xmlns:a16="http://schemas.microsoft.com/office/drawing/2014/main" id="{EC63245A-F946-4493-8CC2-8BE7FAD15048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평행 사변형 14">
                  <a:extLst>
                    <a:ext uri="{FF2B5EF4-FFF2-40B4-BE49-F238E27FC236}">
                      <a16:creationId xmlns:a16="http://schemas.microsoft.com/office/drawing/2014/main" id="{3F4AADB8-5BA3-4D24-B257-4FA72ABBC0A3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C4DA5A4-3426-49D4-9CA7-4805F5DDCDF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86" name="평행 사변형 14">
                  <a:extLst>
                    <a:ext uri="{FF2B5EF4-FFF2-40B4-BE49-F238E27FC236}">
                      <a16:creationId xmlns:a16="http://schemas.microsoft.com/office/drawing/2014/main" id="{21F5C8C1-C183-4783-98F1-F3A6463EC9A3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평행 사변형 14">
                  <a:extLst>
                    <a:ext uri="{FF2B5EF4-FFF2-40B4-BE49-F238E27FC236}">
                      <a16:creationId xmlns:a16="http://schemas.microsoft.com/office/drawing/2014/main" id="{DFC81EBF-6EA4-4196-BDA7-E8C08588B009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평행 사변형 14">
                  <a:extLst>
                    <a:ext uri="{FF2B5EF4-FFF2-40B4-BE49-F238E27FC236}">
                      <a16:creationId xmlns:a16="http://schemas.microsoft.com/office/drawing/2014/main" id="{1925E4EC-895B-4568-9F19-A3C6147D837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평행 사변형 14">
                  <a:extLst>
                    <a:ext uri="{FF2B5EF4-FFF2-40B4-BE49-F238E27FC236}">
                      <a16:creationId xmlns:a16="http://schemas.microsoft.com/office/drawing/2014/main" id="{5E3096E5-B918-4FDD-B486-C212D09F63D5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690BF98-8435-4C29-B686-0EF4B06C428E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82" name="평행 사변형 14">
                  <a:extLst>
                    <a:ext uri="{FF2B5EF4-FFF2-40B4-BE49-F238E27FC236}">
                      <a16:creationId xmlns:a16="http://schemas.microsoft.com/office/drawing/2014/main" id="{8F2920C1-D7E2-49F9-A7BB-65EDA3670CCC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평행 사변형 14">
                  <a:extLst>
                    <a:ext uri="{FF2B5EF4-FFF2-40B4-BE49-F238E27FC236}">
                      <a16:creationId xmlns:a16="http://schemas.microsoft.com/office/drawing/2014/main" id="{3A9E313B-1CAF-464E-81B7-7C25B5FE153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평행 사변형 14">
                  <a:extLst>
                    <a:ext uri="{FF2B5EF4-FFF2-40B4-BE49-F238E27FC236}">
                      <a16:creationId xmlns:a16="http://schemas.microsoft.com/office/drawing/2014/main" id="{C88DE8B8-6CDC-419D-B8F9-03C3FEEFE25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평행 사변형 14">
                  <a:extLst>
                    <a:ext uri="{FF2B5EF4-FFF2-40B4-BE49-F238E27FC236}">
                      <a16:creationId xmlns:a16="http://schemas.microsoft.com/office/drawing/2014/main" id="{11DE3915-08C6-4168-A0E1-22D3B01840A6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6EFA49-ECAB-40B0-98AF-6E279DDC43A4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78" name="평행 사변형 14">
                  <a:extLst>
                    <a:ext uri="{FF2B5EF4-FFF2-40B4-BE49-F238E27FC236}">
                      <a16:creationId xmlns:a16="http://schemas.microsoft.com/office/drawing/2014/main" id="{EF07AD09-E7EA-41C0-A6B6-14D0A2C48B5F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평행 사변형 14">
                  <a:extLst>
                    <a:ext uri="{FF2B5EF4-FFF2-40B4-BE49-F238E27FC236}">
                      <a16:creationId xmlns:a16="http://schemas.microsoft.com/office/drawing/2014/main" id="{BA67DA77-DF40-49EC-8291-C2266452B79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평행 사변형 14">
                  <a:extLst>
                    <a:ext uri="{FF2B5EF4-FFF2-40B4-BE49-F238E27FC236}">
                      <a16:creationId xmlns:a16="http://schemas.microsoft.com/office/drawing/2014/main" id="{FC427678-92C2-47C9-A952-945227FE92EE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평행 사변형 14">
                  <a:extLst>
                    <a:ext uri="{FF2B5EF4-FFF2-40B4-BE49-F238E27FC236}">
                      <a16:creationId xmlns:a16="http://schemas.microsoft.com/office/drawing/2014/main" id="{23090D5C-E965-471C-AD41-CD5E75D1082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034595B-3D85-4213-9B7D-867D1B36F17D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69" name="직사각형 20">
                <a:extLst>
                  <a:ext uri="{FF2B5EF4-FFF2-40B4-BE49-F238E27FC236}">
                    <a16:creationId xmlns:a16="http://schemas.microsoft.com/office/drawing/2014/main" id="{93F72F57-8DFD-4DE9-A545-BFBE053F5D8E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0" name="Graphic 69" descr="Camera">
                <a:extLst>
                  <a:ext uri="{FF2B5EF4-FFF2-40B4-BE49-F238E27FC236}">
                    <a16:creationId xmlns:a16="http://schemas.microsoft.com/office/drawing/2014/main" id="{DED86EA6-41F9-43D4-B3BA-5FD8B19E4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E89EDF6-6A56-4392-A1BF-FD3035CF04DE}"/>
              </a:ext>
            </a:extLst>
          </p:cNvPr>
          <p:cNvGrpSpPr/>
          <p:nvPr/>
        </p:nvGrpSpPr>
        <p:grpSpPr>
          <a:xfrm>
            <a:off x="3509127" y="308085"/>
            <a:ext cx="1046894" cy="1167213"/>
            <a:chOff x="8541267" y="-289953"/>
            <a:chExt cx="4230591" cy="4716810"/>
          </a:xfrm>
        </p:grpSpPr>
        <p:sp>
          <p:nvSpPr>
            <p:cNvPr id="118" name="직사각형 20">
              <a:extLst>
                <a:ext uri="{FF2B5EF4-FFF2-40B4-BE49-F238E27FC236}">
                  <a16:creationId xmlns:a16="http://schemas.microsoft.com/office/drawing/2014/main" id="{27106FDD-8425-43AE-AD82-D2E44D1B99F9}"/>
                </a:ext>
              </a:extLst>
            </p:cNvPr>
            <p:cNvSpPr/>
            <p:nvPr/>
          </p:nvSpPr>
          <p:spPr>
            <a:xfrm>
              <a:off x="9783186" y="797304"/>
              <a:ext cx="1701587" cy="18797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직사각형 3">
              <a:extLst>
                <a:ext uri="{FF2B5EF4-FFF2-40B4-BE49-F238E27FC236}">
                  <a16:creationId xmlns:a16="http://schemas.microsoft.com/office/drawing/2014/main" id="{CB47EBBC-B5E4-4095-ACD2-3C17319F1FF0}"/>
                </a:ext>
              </a:extLst>
            </p:cNvPr>
            <p:cNvSpPr/>
            <p:nvPr/>
          </p:nvSpPr>
          <p:spPr>
            <a:xfrm>
              <a:off x="10514875" y="679511"/>
              <a:ext cx="296554" cy="37473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7">
              <a:extLst>
                <a:ext uri="{FF2B5EF4-FFF2-40B4-BE49-F238E27FC236}">
                  <a16:creationId xmlns:a16="http://schemas.microsoft.com/office/drawing/2014/main" id="{ECFABD8A-E7D1-43F2-B5DF-6805DAE6BF21}"/>
                </a:ext>
              </a:extLst>
            </p:cNvPr>
            <p:cNvSpPr/>
            <p:nvPr/>
          </p:nvSpPr>
          <p:spPr>
            <a:xfrm rot="2807291">
              <a:off x="10031002" y="1928172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직사각형 19">
              <a:extLst>
                <a:ext uri="{FF2B5EF4-FFF2-40B4-BE49-F238E27FC236}">
                  <a16:creationId xmlns:a16="http://schemas.microsoft.com/office/drawing/2014/main" id="{7625DEA7-C445-4A95-87E4-7145D743DC6A}"/>
                </a:ext>
              </a:extLst>
            </p:cNvPr>
            <p:cNvSpPr/>
            <p:nvPr/>
          </p:nvSpPr>
          <p:spPr>
            <a:xfrm rot="18792709" flipH="1">
              <a:off x="10992332" y="1928173"/>
              <a:ext cx="243840" cy="129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5DA8BEC-92BB-4885-BEEC-F94F7B872BE1}"/>
                </a:ext>
              </a:extLst>
            </p:cNvPr>
            <p:cNvGrpSpPr/>
            <p:nvPr/>
          </p:nvGrpSpPr>
          <p:grpSpPr>
            <a:xfrm>
              <a:off x="11173872" y="1254451"/>
              <a:ext cx="1597986" cy="2688974"/>
              <a:chOff x="8853941" y="1230260"/>
              <a:chExt cx="1597986" cy="2688974"/>
            </a:xfrm>
          </p:grpSpPr>
          <p:sp>
            <p:nvSpPr>
              <p:cNvPr id="150" name="평행 사변형 14">
                <a:extLst>
                  <a:ext uri="{FF2B5EF4-FFF2-40B4-BE49-F238E27FC236}">
                    <a16:creationId xmlns:a16="http://schemas.microsoft.com/office/drawing/2014/main" id="{65EABB0B-C62B-4A0B-9CD9-3BC53195463B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평행 사변형 15">
                <a:extLst>
                  <a:ext uri="{FF2B5EF4-FFF2-40B4-BE49-F238E27FC236}">
                    <a16:creationId xmlns:a16="http://schemas.microsoft.com/office/drawing/2014/main" id="{8CADC08F-B473-475B-B765-6F7B340636CC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평행 사변형 16">
                <a:extLst>
                  <a:ext uri="{FF2B5EF4-FFF2-40B4-BE49-F238E27FC236}">
                    <a16:creationId xmlns:a16="http://schemas.microsoft.com/office/drawing/2014/main" id="{8BDEF85C-6CE1-4A25-A01B-F9AD9AF3FF98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CFE3ACB-7807-428D-AA15-78C9DDE74843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69" name="평행 사변형 14">
                  <a:extLst>
                    <a:ext uri="{FF2B5EF4-FFF2-40B4-BE49-F238E27FC236}">
                      <a16:creationId xmlns:a16="http://schemas.microsoft.com/office/drawing/2014/main" id="{977AFDE1-4358-40B0-B1F0-5333FF6E997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0" name="평행 사변형 14">
                  <a:extLst>
                    <a:ext uri="{FF2B5EF4-FFF2-40B4-BE49-F238E27FC236}">
                      <a16:creationId xmlns:a16="http://schemas.microsoft.com/office/drawing/2014/main" id="{1B9AE01D-ED95-4165-AB83-ED0B76659CB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평행 사변형 14">
                  <a:extLst>
                    <a:ext uri="{FF2B5EF4-FFF2-40B4-BE49-F238E27FC236}">
                      <a16:creationId xmlns:a16="http://schemas.microsoft.com/office/drawing/2014/main" id="{5277FDE7-F9BE-445F-B4EA-D3DFD3697609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2" name="평행 사변형 14">
                  <a:extLst>
                    <a:ext uri="{FF2B5EF4-FFF2-40B4-BE49-F238E27FC236}">
                      <a16:creationId xmlns:a16="http://schemas.microsoft.com/office/drawing/2014/main" id="{ED92C155-B1A0-4B89-A83C-F2C6FCE8B8B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FEB0EE7-EBE6-4563-A93B-5078C95D2DE6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65" name="평행 사변형 14">
                  <a:extLst>
                    <a:ext uri="{FF2B5EF4-FFF2-40B4-BE49-F238E27FC236}">
                      <a16:creationId xmlns:a16="http://schemas.microsoft.com/office/drawing/2014/main" id="{E26CD703-77E9-4C2A-9433-E8FE1AE4E478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6" name="평행 사변형 14">
                  <a:extLst>
                    <a:ext uri="{FF2B5EF4-FFF2-40B4-BE49-F238E27FC236}">
                      <a16:creationId xmlns:a16="http://schemas.microsoft.com/office/drawing/2014/main" id="{A1A34AF7-BE2D-40CC-9879-6C0E73C701E6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7" name="평행 사변형 14">
                  <a:extLst>
                    <a:ext uri="{FF2B5EF4-FFF2-40B4-BE49-F238E27FC236}">
                      <a16:creationId xmlns:a16="http://schemas.microsoft.com/office/drawing/2014/main" id="{F94DD72F-6A06-4E77-959B-1C4D9964355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평행 사변형 14">
                  <a:extLst>
                    <a:ext uri="{FF2B5EF4-FFF2-40B4-BE49-F238E27FC236}">
                      <a16:creationId xmlns:a16="http://schemas.microsoft.com/office/drawing/2014/main" id="{10C272AA-2AFD-48F0-A645-D3F7D6994B6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2D33ECD-1CBE-489F-985D-EDBFDAA139A1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61" name="평행 사변형 14">
                  <a:extLst>
                    <a:ext uri="{FF2B5EF4-FFF2-40B4-BE49-F238E27FC236}">
                      <a16:creationId xmlns:a16="http://schemas.microsoft.com/office/drawing/2014/main" id="{8AA2669A-EB59-4083-92AB-D1B44201D44B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2" name="평행 사변형 14">
                  <a:extLst>
                    <a:ext uri="{FF2B5EF4-FFF2-40B4-BE49-F238E27FC236}">
                      <a16:creationId xmlns:a16="http://schemas.microsoft.com/office/drawing/2014/main" id="{B9FD68C2-C379-49B6-8EB6-3478D76A45DA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3" name="평행 사변형 14">
                  <a:extLst>
                    <a:ext uri="{FF2B5EF4-FFF2-40B4-BE49-F238E27FC236}">
                      <a16:creationId xmlns:a16="http://schemas.microsoft.com/office/drawing/2014/main" id="{96EAD990-0439-4F3A-A49F-7FAABF3627DF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4" name="평행 사변형 14">
                  <a:extLst>
                    <a:ext uri="{FF2B5EF4-FFF2-40B4-BE49-F238E27FC236}">
                      <a16:creationId xmlns:a16="http://schemas.microsoft.com/office/drawing/2014/main" id="{6F0930F6-B008-45F1-979D-1DE5FE44D1A8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0E70F035-A33D-4B5E-A748-A59AF07D6A11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57" name="평행 사변형 14">
                  <a:extLst>
                    <a:ext uri="{FF2B5EF4-FFF2-40B4-BE49-F238E27FC236}">
                      <a16:creationId xmlns:a16="http://schemas.microsoft.com/office/drawing/2014/main" id="{3F0A2ED5-70E9-425D-97DA-EE297660ABF6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8" name="평행 사변형 14">
                  <a:extLst>
                    <a:ext uri="{FF2B5EF4-FFF2-40B4-BE49-F238E27FC236}">
                      <a16:creationId xmlns:a16="http://schemas.microsoft.com/office/drawing/2014/main" id="{39A2D496-71D5-48EF-A13A-67FDFD79F731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평행 사변형 14">
                  <a:extLst>
                    <a:ext uri="{FF2B5EF4-FFF2-40B4-BE49-F238E27FC236}">
                      <a16:creationId xmlns:a16="http://schemas.microsoft.com/office/drawing/2014/main" id="{A1AA6268-A896-43BB-B380-9921010AA86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0" name="평행 사변형 14">
                  <a:extLst>
                    <a:ext uri="{FF2B5EF4-FFF2-40B4-BE49-F238E27FC236}">
                      <a16:creationId xmlns:a16="http://schemas.microsoft.com/office/drawing/2014/main" id="{B4721AC1-D61A-47E5-98A0-FF9D3484114E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2CB33B3-458B-4B1F-9966-CACB32B0E354}"/>
                </a:ext>
              </a:extLst>
            </p:cNvPr>
            <p:cNvGrpSpPr/>
            <p:nvPr/>
          </p:nvGrpSpPr>
          <p:grpSpPr>
            <a:xfrm flipH="1">
              <a:off x="8541267" y="1263966"/>
              <a:ext cx="1597986" cy="2688974"/>
              <a:chOff x="8853941" y="1230260"/>
              <a:chExt cx="1597986" cy="2688974"/>
            </a:xfrm>
          </p:grpSpPr>
          <p:sp>
            <p:nvSpPr>
              <p:cNvPr id="127" name="평행 사변형 14">
                <a:extLst>
                  <a:ext uri="{FF2B5EF4-FFF2-40B4-BE49-F238E27FC236}">
                    <a16:creationId xmlns:a16="http://schemas.microsoft.com/office/drawing/2014/main" id="{33B67F94-792E-47B8-8988-A24EE7A4618C}"/>
                  </a:ext>
                </a:extLst>
              </p:cNvPr>
              <p:cNvSpPr/>
              <p:nvPr/>
            </p:nvSpPr>
            <p:spPr>
              <a:xfrm rot="5400000" flipH="1">
                <a:off x="8531422" y="1998729"/>
                <a:ext cx="2679459" cy="1161551"/>
              </a:xfrm>
              <a:prstGeom prst="parallelogram">
                <a:avLst>
                  <a:gd name="adj" fmla="val 454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평행 사변형 15">
                <a:extLst>
                  <a:ext uri="{FF2B5EF4-FFF2-40B4-BE49-F238E27FC236}">
                    <a16:creationId xmlns:a16="http://schemas.microsoft.com/office/drawing/2014/main" id="{715DFA52-67F8-4044-849E-DC2B841342C7}"/>
                  </a:ext>
                </a:extLst>
              </p:cNvPr>
              <p:cNvSpPr/>
              <p:nvPr/>
            </p:nvSpPr>
            <p:spPr>
              <a:xfrm rot="16200000">
                <a:off x="7901011" y="2529840"/>
                <a:ext cx="2345124" cy="433664"/>
              </a:xfrm>
              <a:prstGeom prst="parallelogram">
                <a:avLst>
                  <a:gd name="adj" fmla="val 45408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평행 사변형 16">
                <a:extLst>
                  <a:ext uri="{FF2B5EF4-FFF2-40B4-BE49-F238E27FC236}">
                    <a16:creationId xmlns:a16="http://schemas.microsoft.com/office/drawing/2014/main" id="{33EA2BF1-8958-4BBB-BA77-C29B3B70E233}"/>
                  </a:ext>
                </a:extLst>
              </p:cNvPr>
              <p:cNvSpPr/>
              <p:nvPr/>
            </p:nvSpPr>
            <p:spPr>
              <a:xfrm rot="9336598" flipV="1">
                <a:off x="8853941" y="1230260"/>
                <a:ext cx="1588967" cy="358460"/>
              </a:xfrm>
              <a:prstGeom prst="parallelogram">
                <a:avLst>
                  <a:gd name="adj" fmla="val 878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7C1B73C-944E-46C9-8F6D-B5AEDC14878C}"/>
                  </a:ext>
                </a:extLst>
              </p:cNvPr>
              <p:cNvGrpSpPr/>
              <p:nvPr/>
            </p:nvGrpSpPr>
            <p:grpSpPr>
              <a:xfrm>
                <a:off x="9377054" y="1523970"/>
                <a:ext cx="988194" cy="698433"/>
                <a:chOff x="9290376" y="5930298"/>
                <a:chExt cx="988194" cy="698433"/>
              </a:xfrm>
            </p:grpSpPr>
            <p:sp>
              <p:nvSpPr>
                <p:cNvPr id="146" name="평행 사변형 14">
                  <a:extLst>
                    <a:ext uri="{FF2B5EF4-FFF2-40B4-BE49-F238E27FC236}">
                      <a16:creationId xmlns:a16="http://schemas.microsoft.com/office/drawing/2014/main" id="{C201C3C2-2D71-4D04-82C4-2718341E7220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7" name="평행 사변형 14">
                  <a:extLst>
                    <a:ext uri="{FF2B5EF4-FFF2-40B4-BE49-F238E27FC236}">
                      <a16:creationId xmlns:a16="http://schemas.microsoft.com/office/drawing/2014/main" id="{CD3E412C-9088-4B25-B8A0-14AE5756E712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8" name="평행 사변형 14">
                  <a:extLst>
                    <a:ext uri="{FF2B5EF4-FFF2-40B4-BE49-F238E27FC236}">
                      <a16:creationId xmlns:a16="http://schemas.microsoft.com/office/drawing/2014/main" id="{377A2D5B-2C2C-4D3D-8926-6F3DA03199FB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9" name="평행 사변형 14">
                  <a:extLst>
                    <a:ext uri="{FF2B5EF4-FFF2-40B4-BE49-F238E27FC236}">
                      <a16:creationId xmlns:a16="http://schemas.microsoft.com/office/drawing/2014/main" id="{DFD86A66-FD3D-403F-8EC4-24EAB5721DC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9FD5004-CB1D-4D7A-BA14-730BFE036BAB}"/>
                  </a:ext>
                </a:extLst>
              </p:cNvPr>
              <p:cNvGrpSpPr/>
              <p:nvPr/>
            </p:nvGrpSpPr>
            <p:grpSpPr>
              <a:xfrm>
                <a:off x="9377054" y="1983806"/>
                <a:ext cx="988194" cy="698433"/>
                <a:chOff x="9290376" y="5930298"/>
                <a:chExt cx="988194" cy="698433"/>
              </a:xfrm>
            </p:grpSpPr>
            <p:sp>
              <p:nvSpPr>
                <p:cNvPr id="142" name="평행 사변형 14">
                  <a:extLst>
                    <a:ext uri="{FF2B5EF4-FFF2-40B4-BE49-F238E27FC236}">
                      <a16:creationId xmlns:a16="http://schemas.microsoft.com/office/drawing/2014/main" id="{2D2121D9-8C0F-478A-99BE-08F238BF3B02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평행 사변형 14">
                  <a:extLst>
                    <a:ext uri="{FF2B5EF4-FFF2-40B4-BE49-F238E27FC236}">
                      <a16:creationId xmlns:a16="http://schemas.microsoft.com/office/drawing/2014/main" id="{D0A735EB-58ED-460D-8A6B-69F5E8D83D1F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평행 사변형 14">
                  <a:extLst>
                    <a:ext uri="{FF2B5EF4-FFF2-40B4-BE49-F238E27FC236}">
                      <a16:creationId xmlns:a16="http://schemas.microsoft.com/office/drawing/2014/main" id="{C8FD7FE2-9206-4A4E-A84A-BB1C6BA3D195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5" name="평행 사변형 14">
                  <a:extLst>
                    <a:ext uri="{FF2B5EF4-FFF2-40B4-BE49-F238E27FC236}">
                      <a16:creationId xmlns:a16="http://schemas.microsoft.com/office/drawing/2014/main" id="{2111A6F1-39CB-47B4-B031-CF3915B8E3CC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E734941D-7338-4D18-B7D9-291A9B18A7B4}"/>
                  </a:ext>
                </a:extLst>
              </p:cNvPr>
              <p:cNvGrpSpPr/>
              <p:nvPr/>
            </p:nvGrpSpPr>
            <p:grpSpPr>
              <a:xfrm>
                <a:off x="9377054" y="2443642"/>
                <a:ext cx="988194" cy="698433"/>
                <a:chOff x="9290376" y="5930298"/>
                <a:chExt cx="988194" cy="698433"/>
              </a:xfrm>
            </p:grpSpPr>
            <p:sp>
              <p:nvSpPr>
                <p:cNvPr id="138" name="평행 사변형 14">
                  <a:extLst>
                    <a:ext uri="{FF2B5EF4-FFF2-40B4-BE49-F238E27FC236}">
                      <a16:creationId xmlns:a16="http://schemas.microsoft.com/office/drawing/2014/main" id="{4C215FA0-B253-4B82-A9B8-4A3F07C98A01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평행 사변형 14">
                  <a:extLst>
                    <a:ext uri="{FF2B5EF4-FFF2-40B4-BE49-F238E27FC236}">
                      <a16:creationId xmlns:a16="http://schemas.microsoft.com/office/drawing/2014/main" id="{3505BB5F-5C9A-4091-9A49-C3DAE9B09967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평행 사변형 14">
                  <a:extLst>
                    <a:ext uri="{FF2B5EF4-FFF2-40B4-BE49-F238E27FC236}">
                      <a16:creationId xmlns:a16="http://schemas.microsoft.com/office/drawing/2014/main" id="{558EEBB5-1F97-41D7-A628-9C743310CCAD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평행 사변형 14">
                  <a:extLst>
                    <a:ext uri="{FF2B5EF4-FFF2-40B4-BE49-F238E27FC236}">
                      <a16:creationId xmlns:a16="http://schemas.microsoft.com/office/drawing/2014/main" id="{8F67EAD4-0F91-4037-A4FD-127C4B87A4EF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03343FFC-902B-4631-86C6-96B6C21E282A}"/>
                  </a:ext>
                </a:extLst>
              </p:cNvPr>
              <p:cNvGrpSpPr/>
              <p:nvPr/>
            </p:nvGrpSpPr>
            <p:grpSpPr>
              <a:xfrm>
                <a:off x="9377054" y="2903477"/>
                <a:ext cx="988194" cy="698433"/>
                <a:chOff x="9290376" y="5930298"/>
                <a:chExt cx="988194" cy="698433"/>
              </a:xfrm>
            </p:grpSpPr>
            <p:sp>
              <p:nvSpPr>
                <p:cNvPr id="134" name="평행 사변형 14">
                  <a:extLst>
                    <a:ext uri="{FF2B5EF4-FFF2-40B4-BE49-F238E27FC236}">
                      <a16:creationId xmlns:a16="http://schemas.microsoft.com/office/drawing/2014/main" id="{12F94D88-186B-46A9-9412-54C324A07534}"/>
                    </a:ext>
                  </a:extLst>
                </p:cNvPr>
                <p:cNvSpPr/>
                <p:nvPr/>
              </p:nvSpPr>
              <p:spPr>
                <a:xfrm rot="5400000" flipH="1">
                  <a:off x="9208378" y="63657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평행 사변형 14">
                  <a:extLst>
                    <a:ext uri="{FF2B5EF4-FFF2-40B4-BE49-F238E27FC236}">
                      <a16:creationId xmlns:a16="http://schemas.microsoft.com/office/drawing/2014/main" id="{611A7512-105C-45B4-948F-2E1A04BBADBC}"/>
                    </a:ext>
                  </a:extLst>
                </p:cNvPr>
                <p:cNvSpPr/>
                <p:nvPr/>
              </p:nvSpPr>
              <p:spPr>
                <a:xfrm rot="5400000" flipH="1">
                  <a:off x="9484203" y="6251458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평행 사변형 14">
                  <a:extLst>
                    <a:ext uri="{FF2B5EF4-FFF2-40B4-BE49-F238E27FC236}">
                      <a16:creationId xmlns:a16="http://schemas.microsoft.com/office/drawing/2014/main" id="{5EBAA1CE-A790-4AC4-A58F-4F155905AEB1}"/>
                    </a:ext>
                  </a:extLst>
                </p:cNvPr>
                <p:cNvSpPr/>
                <p:nvPr/>
              </p:nvSpPr>
              <p:spPr>
                <a:xfrm rot="5400000" flipH="1">
                  <a:off x="9750502" y="6127632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평행 사변형 14">
                  <a:extLst>
                    <a:ext uri="{FF2B5EF4-FFF2-40B4-BE49-F238E27FC236}">
                      <a16:creationId xmlns:a16="http://schemas.microsoft.com/office/drawing/2014/main" id="{B4BC20EB-88A8-4801-8941-B41A33940C61}"/>
                    </a:ext>
                  </a:extLst>
                </p:cNvPr>
                <p:cNvSpPr/>
                <p:nvPr/>
              </p:nvSpPr>
              <p:spPr>
                <a:xfrm rot="5400000" flipH="1">
                  <a:off x="10015596" y="6012296"/>
                  <a:ext cx="344971" cy="180976"/>
                </a:xfrm>
                <a:prstGeom prst="parallelogram">
                  <a:avLst>
                    <a:gd name="adj" fmla="val 45408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A0C945-3AF6-4A40-BAAF-7D2642263004}"/>
                </a:ext>
              </a:extLst>
            </p:cNvPr>
            <p:cNvGrpSpPr/>
            <p:nvPr/>
          </p:nvGrpSpPr>
          <p:grpSpPr>
            <a:xfrm>
              <a:off x="9733217" y="-289953"/>
              <a:ext cx="1821000" cy="1821000"/>
              <a:chOff x="4811519" y="1028271"/>
              <a:chExt cx="1371600" cy="1371600"/>
            </a:xfrm>
          </p:grpSpPr>
          <p:sp>
            <p:nvSpPr>
              <p:cNvPr id="125" name="직사각형 20">
                <a:extLst>
                  <a:ext uri="{FF2B5EF4-FFF2-40B4-BE49-F238E27FC236}">
                    <a16:creationId xmlns:a16="http://schemas.microsoft.com/office/drawing/2014/main" id="{FD9475E9-5D89-475C-A908-34C5EFE8A8C9}"/>
                  </a:ext>
                </a:extLst>
              </p:cNvPr>
              <p:cNvSpPr/>
              <p:nvPr/>
            </p:nvSpPr>
            <p:spPr>
              <a:xfrm>
                <a:off x="5046323" y="1454860"/>
                <a:ext cx="908657" cy="692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6" name="Graphic 125" descr="Camera">
                <a:extLst>
                  <a:ext uri="{FF2B5EF4-FFF2-40B4-BE49-F238E27FC236}">
                    <a16:creationId xmlns:a16="http://schemas.microsoft.com/office/drawing/2014/main" id="{FF72D231-EFD3-4DC9-A36F-C96223018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1519" y="1028271"/>
                <a:ext cx="1371600" cy="1371600"/>
              </a:xfrm>
              <a:prstGeom prst="rect">
                <a:avLst/>
              </a:prstGeom>
            </p:spPr>
          </p:pic>
        </p:grpSp>
      </p:grpSp>
      <p:grpSp>
        <p:nvGrpSpPr>
          <p:cNvPr id="354" name="그룹 111">
            <a:extLst>
              <a:ext uri="{FF2B5EF4-FFF2-40B4-BE49-F238E27FC236}">
                <a16:creationId xmlns:a16="http://schemas.microsoft.com/office/drawing/2014/main" id="{6B72FC1C-9F12-45DE-BFD8-46BB5E97E53F}"/>
              </a:ext>
            </a:extLst>
          </p:cNvPr>
          <p:cNvGrpSpPr/>
          <p:nvPr/>
        </p:nvGrpSpPr>
        <p:grpSpPr>
          <a:xfrm>
            <a:off x="2927002" y="1302617"/>
            <a:ext cx="130294" cy="200989"/>
            <a:chOff x="7916612" y="1510288"/>
            <a:chExt cx="1809747" cy="2791671"/>
          </a:xfrm>
        </p:grpSpPr>
        <p:sp>
          <p:nvSpPr>
            <p:cNvPr id="355" name="사각형: 둥근 모서리 105">
              <a:extLst>
                <a:ext uri="{FF2B5EF4-FFF2-40B4-BE49-F238E27FC236}">
                  <a16:creationId xmlns:a16="http://schemas.microsoft.com/office/drawing/2014/main" id="{90091377-13A2-4ECE-BF47-D0312B00C064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직사각형 106">
              <a:extLst>
                <a:ext uri="{FF2B5EF4-FFF2-40B4-BE49-F238E27FC236}">
                  <a16:creationId xmlns:a16="http://schemas.microsoft.com/office/drawing/2014/main" id="{BA74F081-09C8-4830-8C7A-35DFEF8476A1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사각형: 둥근 모서리 107">
              <a:extLst>
                <a:ext uri="{FF2B5EF4-FFF2-40B4-BE49-F238E27FC236}">
                  <a16:creationId xmlns:a16="http://schemas.microsoft.com/office/drawing/2014/main" id="{A744CC26-9305-4CAB-AA71-48FCBAF081ED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타원 108">
              <a:extLst>
                <a:ext uri="{FF2B5EF4-FFF2-40B4-BE49-F238E27FC236}">
                  <a16:creationId xmlns:a16="http://schemas.microsoft.com/office/drawing/2014/main" id="{F6ADC44E-E65A-4D85-8903-7C021FF9E83F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타원 109">
              <a:extLst>
                <a:ext uri="{FF2B5EF4-FFF2-40B4-BE49-F238E27FC236}">
                  <a16:creationId xmlns:a16="http://schemas.microsoft.com/office/drawing/2014/main" id="{0AEF33FC-1A5A-42A5-939C-D0949C5CD3CB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타원 110">
              <a:extLst>
                <a:ext uri="{FF2B5EF4-FFF2-40B4-BE49-F238E27FC236}">
                  <a16:creationId xmlns:a16="http://schemas.microsoft.com/office/drawing/2014/main" id="{F54C3C84-6884-44F9-83D0-E37F717A1023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14964C0-BDC9-49E6-880D-17306AA96C5A}"/>
              </a:ext>
            </a:extLst>
          </p:cNvPr>
          <p:cNvGrpSpPr/>
          <p:nvPr/>
        </p:nvGrpSpPr>
        <p:grpSpPr>
          <a:xfrm>
            <a:off x="2468859" y="1302618"/>
            <a:ext cx="515242" cy="866268"/>
            <a:chOff x="7793210" y="3966799"/>
            <a:chExt cx="911974" cy="1533288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66A6831-DB46-49BB-8F7B-C8E87A683199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C7E93888-F686-4430-B319-7ABB0653F989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76131EC4-E76A-4205-861E-E3090E6CD63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86E6AD6-D16E-41FF-B473-902FE3E44DC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D8B38A5F-DB96-4244-BFCC-FCBD6D6B20D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11E4306B-BBD2-4C9A-A0D9-FFEE79BDE1D1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5095EE21-B29A-42D0-82EF-3DCA447349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9CC0BFB7-8C9A-44C9-B67E-0A5BEEBC231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235A006-ABDB-4D80-860B-AAD8971E602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857F93D8-90E8-4479-85B4-E1F521959469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46B5ED9-70AF-4807-A2FD-F85CBD232F77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4F4965D5-5194-4B14-916B-E4D7CBA39DC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A16A8B3-25FE-4D32-A368-F250DFDF3E7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C12087-F8AF-4DA0-821A-1AE0C327B582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AE23BB8-3888-4782-8904-EDCFC95209C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83377BA6-5167-4303-9235-18CFE8D1651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4324ADC9-4B6D-4389-871A-A65972AD5331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35A150A7-8954-4967-8FB1-B397F1C203E3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93E5613-9B6D-414F-86EE-291334C300A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208DA2D2-AB01-43AE-85CC-3FE005F88FC6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99A5CB99-D7B9-4C3A-B270-CEEB023C54F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E947B663-3E64-41B8-ABC6-77357779272E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BD97B83F-B845-4529-8FAA-F7590025142D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D35059C5-540C-4DDD-96C1-9A2251D29C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9C72927-855A-45EE-97A7-448E1829B71E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AC2ABD61-A718-4213-B15C-3AD67FF89A0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7F6F76D-AA0F-4CB7-80C6-EC00297F004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A3C301C2-B75C-4BC0-99FE-9596400FA64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84E54D4A-22D2-4F78-B61A-86A51E65C68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250CAD5-F1AF-4941-9447-33A58E6FB551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2AD7834D-4D17-4D84-BBBC-CFA423F4472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0268424-17FE-4832-B548-FAD347DB8B7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EA4E6E98-7DF9-42D4-84E7-6A1870F46DA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A226EC61-8CAF-4BB9-8F98-053C3D2B6694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334C3570-A6D4-49CD-BF53-C6AC17B7159A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1E32EB2E-16B9-45FC-9731-F7627BBD1E8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C1C33464-9F1F-42B0-9F46-F85EEE6EB82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9" name="그룹 111">
            <a:extLst>
              <a:ext uri="{FF2B5EF4-FFF2-40B4-BE49-F238E27FC236}">
                <a16:creationId xmlns:a16="http://schemas.microsoft.com/office/drawing/2014/main" id="{07646E9D-5CEF-4F26-96F8-71E491F37511}"/>
              </a:ext>
            </a:extLst>
          </p:cNvPr>
          <p:cNvGrpSpPr/>
          <p:nvPr/>
        </p:nvGrpSpPr>
        <p:grpSpPr>
          <a:xfrm flipH="1">
            <a:off x="2067845" y="3030139"/>
            <a:ext cx="130294" cy="200989"/>
            <a:chOff x="7916612" y="1510288"/>
            <a:chExt cx="1809747" cy="2791671"/>
          </a:xfrm>
        </p:grpSpPr>
        <p:sp>
          <p:nvSpPr>
            <p:cNvPr id="400" name="사각형: 둥근 모서리 105">
              <a:extLst>
                <a:ext uri="{FF2B5EF4-FFF2-40B4-BE49-F238E27FC236}">
                  <a16:creationId xmlns:a16="http://schemas.microsoft.com/office/drawing/2014/main" id="{9CC2F03C-CD12-4614-AD2D-C2FE5BC73E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직사각형 106">
              <a:extLst>
                <a:ext uri="{FF2B5EF4-FFF2-40B4-BE49-F238E27FC236}">
                  <a16:creationId xmlns:a16="http://schemas.microsoft.com/office/drawing/2014/main" id="{27CE83E9-9F26-464F-9AEF-A8C100CAA6E4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2" name="사각형: 둥근 모서리 107">
              <a:extLst>
                <a:ext uri="{FF2B5EF4-FFF2-40B4-BE49-F238E27FC236}">
                  <a16:creationId xmlns:a16="http://schemas.microsoft.com/office/drawing/2014/main" id="{F03F893F-2DF5-4B79-A202-B172E7C540BC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3" name="타원 108">
              <a:extLst>
                <a:ext uri="{FF2B5EF4-FFF2-40B4-BE49-F238E27FC236}">
                  <a16:creationId xmlns:a16="http://schemas.microsoft.com/office/drawing/2014/main" id="{4C45565E-0C6F-4096-88A4-985594409794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4" name="타원 109">
              <a:extLst>
                <a:ext uri="{FF2B5EF4-FFF2-40B4-BE49-F238E27FC236}">
                  <a16:creationId xmlns:a16="http://schemas.microsoft.com/office/drawing/2014/main" id="{45DEE097-30A3-48A5-AC50-E2799AC57F8E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5" name="타원 110">
              <a:extLst>
                <a:ext uri="{FF2B5EF4-FFF2-40B4-BE49-F238E27FC236}">
                  <a16:creationId xmlns:a16="http://schemas.microsoft.com/office/drawing/2014/main" id="{33B6A7E2-C7D4-4A7F-979D-1EF93A21CABC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E6B736F-EBCE-4789-89B6-0E68BA8BE4D1}"/>
              </a:ext>
            </a:extLst>
          </p:cNvPr>
          <p:cNvGrpSpPr/>
          <p:nvPr/>
        </p:nvGrpSpPr>
        <p:grpSpPr>
          <a:xfrm flipH="1">
            <a:off x="2141040" y="3030140"/>
            <a:ext cx="515242" cy="866268"/>
            <a:chOff x="7793210" y="3966799"/>
            <a:chExt cx="911974" cy="1533288"/>
          </a:xfrm>
        </p:grpSpPr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2EC0E0D3-8B25-4B95-B6DF-0DC7C4AF8933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DD3B2BA-AD3E-4B08-B50C-B8A1E05C35E1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687D89EF-1D01-4234-8002-CB265A0A1FB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4255639C-8B9C-431A-ADF0-7A3A6859673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4514CBA4-E7B0-4649-A3C9-4477C4C30B6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759742B8-A43B-41F3-A8FB-A3DC0564A377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</p:grpSpPr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4C1DFA8C-AA24-414B-92D6-D17EF74D58A1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D8BBEC0-858D-40AC-AD9D-B8415C74EFA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123DA5D1-4EE3-4096-8F43-BC5EB8F0FD1A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203BF8D6-1363-4DEE-B08B-AF66575D572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</p:grpSpPr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474E8370-ACFB-4422-8D10-D0C3B865C3A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16BF1D2-FCE4-44F9-81EE-3AACFA7C13DB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327417A-2BFA-4E84-8F21-A5468C8B9AA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5029870E-19B0-4B70-A2D0-391127C20AB9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F96DAC47-BA37-4F51-B340-D58668A9191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54F590E-64C6-4887-8A0C-AA1DBF9E501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CFDCE56D-F9EC-4889-99CC-ABBEB7E592F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60113599-4DC3-470A-BD42-1717EB5D6324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135616BB-CBFB-454B-BDB7-E88D51F5AB9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8329E8-61BE-406F-BDE2-82564C35477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F22165E3-FF7A-4EB4-BAC0-DF7F7DD429A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914DCA7D-6DF4-4784-9572-78C77B6D7007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17B3DFB0-F7C5-4460-833D-63E37489A90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349B3C6E-41E6-4FA4-BE98-4CB53A39E60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2B10ED53-6520-4C30-9250-65B3441E5EFC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5458B44-93C2-4939-ACE2-36DFC9011230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98EAD0C-0F90-4617-8C3F-629BF091827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F01B3EDB-58AE-4F4A-9FE2-06BF848AC623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DF9015FC-1714-431B-A947-2872FB85388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D9C227D4-4BCA-410E-A27D-B0B794DEB650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635D194-B821-4DB0-AE2C-3CBB5E9A1003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13F4F8-CCB4-42B1-ABBA-344E0C5165F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4A132EEA-7CEB-4D3E-AE8A-3CC04F25960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21DA0802-3943-41F4-A802-5A27F0DF0A72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03A46DA3-D07C-446E-9B13-ECE715D9118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C1C14620-CD85-4577-833B-E0D813D4614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20BC717-9B01-49DA-AE1D-134418565E6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1" name="그룹 111">
            <a:extLst>
              <a:ext uri="{FF2B5EF4-FFF2-40B4-BE49-F238E27FC236}">
                <a16:creationId xmlns:a16="http://schemas.microsoft.com/office/drawing/2014/main" id="{1E99D99F-5526-4F06-B8AA-B93F2CAA2B8A}"/>
              </a:ext>
            </a:extLst>
          </p:cNvPr>
          <p:cNvGrpSpPr/>
          <p:nvPr/>
        </p:nvGrpSpPr>
        <p:grpSpPr>
          <a:xfrm>
            <a:off x="9388142" y="1668582"/>
            <a:ext cx="130294" cy="200989"/>
            <a:chOff x="7916612" y="1510288"/>
            <a:chExt cx="1809747" cy="2791671"/>
          </a:xfrm>
        </p:grpSpPr>
        <p:sp>
          <p:nvSpPr>
            <p:cNvPr id="262" name="사각형: 둥근 모서리 105">
              <a:extLst>
                <a:ext uri="{FF2B5EF4-FFF2-40B4-BE49-F238E27FC236}">
                  <a16:creationId xmlns:a16="http://schemas.microsoft.com/office/drawing/2014/main" id="{299512F3-D311-4ED0-BA9A-7230D3FF71C5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직사각형 106">
              <a:extLst>
                <a:ext uri="{FF2B5EF4-FFF2-40B4-BE49-F238E27FC236}">
                  <a16:creationId xmlns:a16="http://schemas.microsoft.com/office/drawing/2014/main" id="{F03FD49F-C969-45D3-9D45-73AE3E1D5727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사각형: 둥근 모서리 107">
              <a:extLst>
                <a:ext uri="{FF2B5EF4-FFF2-40B4-BE49-F238E27FC236}">
                  <a16:creationId xmlns:a16="http://schemas.microsoft.com/office/drawing/2014/main" id="{F6431B1E-3A50-4F49-B40F-7EE9C5B06C45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타원 108">
              <a:extLst>
                <a:ext uri="{FF2B5EF4-FFF2-40B4-BE49-F238E27FC236}">
                  <a16:creationId xmlns:a16="http://schemas.microsoft.com/office/drawing/2014/main" id="{57E0A794-CD98-4A96-969A-9894E683CCB1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타원 109">
              <a:extLst>
                <a:ext uri="{FF2B5EF4-FFF2-40B4-BE49-F238E27FC236}">
                  <a16:creationId xmlns:a16="http://schemas.microsoft.com/office/drawing/2014/main" id="{AE1F07C7-AC18-4736-8E1E-C6A16E5DAD20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타원 110">
              <a:extLst>
                <a:ext uri="{FF2B5EF4-FFF2-40B4-BE49-F238E27FC236}">
                  <a16:creationId xmlns:a16="http://schemas.microsoft.com/office/drawing/2014/main" id="{9C44EB6B-C213-4CDA-8B2A-8E7FECC2BF74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48FDB487-FF87-49D9-9D2E-81BE987372E7}"/>
              </a:ext>
            </a:extLst>
          </p:cNvPr>
          <p:cNvGrpSpPr/>
          <p:nvPr/>
        </p:nvGrpSpPr>
        <p:grpSpPr>
          <a:xfrm>
            <a:off x="8929999" y="1668583"/>
            <a:ext cx="515242" cy="866268"/>
            <a:chOff x="7793210" y="3966799"/>
            <a:chExt cx="911974" cy="1533288"/>
          </a:xfrm>
          <a:solidFill>
            <a:schemeClr val="accent1"/>
          </a:solidFill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D7388A2C-E242-4B89-A568-711BB6577D26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2C58746-A272-40D0-A6EC-70F61E724568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8BA1B75-DDE6-4AFD-BCE6-1EE20FAF5F0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653385D-C5E1-4BDE-9A88-BD5247964C58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723C31F8-B87A-43ED-9DAD-2C5821DA866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ABB9EF91-2C33-4A05-89AF-3EE4D923B645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9E0AFB6A-6314-4528-B3AC-43315F37F09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B074233E-F3DE-4383-B758-3B1B0E11BDB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95991A5-BBE3-43F6-AFB8-BFDC6527E8B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ACB76517-9E7E-4A79-AA5F-3F3198BF1961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A425515-1037-4986-B93A-A2FD80282D7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ED5877D-BD53-407A-8192-6D3FE489A08D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BD095EF-0968-4758-AECE-39252C44BF2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EAA09B7-B1A0-4426-885A-D44881BCC595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F3F4ECFE-EC46-4F84-BDBE-F4D3D51CCFC9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5869395A-37BE-4EE2-B6D3-C669A16CAAE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87EF9897-72F4-4CB3-8A61-E01599EE768D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36FA9E3-48B3-4B95-B6EE-BD016496FC6B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F4F65D3C-C8B4-484B-9449-23B0EE73A0E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FE8A23AA-337B-410D-A2DF-69B587DA3E0C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0E50B65C-3E3D-4776-B351-1DF2045F0DFF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0477C317-24B1-40B6-9AF9-742E9A485C23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EEA07C2-EE0C-4C60-B2EC-55EE9D50132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98DBA3AC-FFEA-4756-B044-91E88A51E96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F089ED32-E22A-4CA4-A122-C9D51856C71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46B1DA5-7F29-40D1-9C65-56119A93A037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194F3B7-22F7-4F43-B9E2-0A176D41603E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7135A08-D3E5-4576-AD18-9BDDC6C64FC1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439B1A9D-50AE-4B8E-AFDA-5B2CAC4A86BB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DA5F8708-751A-4688-810C-3E9801D5D4C8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76A48B0-6EAE-43F7-AB30-821F01A9D99F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A41923DD-AC05-4DFB-9F60-8D9B3B3CC20F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738933B-FCB4-4125-8069-EDC7D7857FD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E9B554A8-F0D1-47C5-9505-2F38CB9CFEF0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65E4774-BA7A-4BE7-8431-45ED5BBD4D6C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E84314E0-E79E-4931-8521-10B3EAD99A9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C7F95EEE-1031-4653-BF3A-B47E02A8F4B2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1" name="그룹 111">
            <a:extLst>
              <a:ext uri="{FF2B5EF4-FFF2-40B4-BE49-F238E27FC236}">
                <a16:creationId xmlns:a16="http://schemas.microsoft.com/office/drawing/2014/main" id="{F45E2809-1D8E-44E8-9F51-0952F47260DF}"/>
              </a:ext>
            </a:extLst>
          </p:cNvPr>
          <p:cNvGrpSpPr/>
          <p:nvPr/>
        </p:nvGrpSpPr>
        <p:grpSpPr>
          <a:xfrm flipH="1">
            <a:off x="8050808" y="3024156"/>
            <a:ext cx="130294" cy="200989"/>
            <a:chOff x="7916612" y="1510288"/>
            <a:chExt cx="1809747" cy="2791671"/>
          </a:xfrm>
        </p:grpSpPr>
        <p:sp>
          <p:nvSpPr>
            <p:cNvPr id="352" name="사각형: 둥근 모서리 105">
              <a:extLst>
                <a:ext uri="{FF2B5EF4-FFF2-40B4-BE49-F238E27FC236}">
                  <a16:creationId xmlns:a16="http://schemas.microsoft.com/office/drawing/2014/main" id="{04266D30-6AD9-42DB-8F46-1CED80CA3903}"/>
                </a:ext>
              </a:extLst>
            </p:cNvPr>
            <p:cNvSpPr/>
            <p:nvPr/>
          </p:nvSpPr>
          <p:spPr>
            <a:xfrm>
              <a:off x="7916612" y="1510288"/>
              <a:ext cx="1809747" cy="27916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직사각형 106">
              <a:extLst>
                <a:ext uri="{FF2B5EF4-FFF2-40B4-BE49-F238E27FC236}">
                  <a16:creationId xmlns:a16="http://schemas.microsoft.com/office/drawing/2014/main" id="{4651B8A0-66E8-4ACD-BF47-22FC6D63F21E}"/>
                </a:ext>
              </a:extLst>
            </p:cNvPr>
            <p:cNvSpPr/>
            <p:nvPr/>
          </p:nvSpPr>
          <p:spPr>
            <a:xfrm>
              <a:off x="8064907" y="1885949"/>
              <a:ext cx="1513151" cy="1988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4" name="사각형: 둥근 모서리 107">
              <a:extLst>
                <a:ext uri="{FF2B5EF4-FFF2-40B4-BE49-F238E27FC236}">
                  <a16:creationId xmlns:a16="http://schemas.microsoft.com/office/drawing/2014/main" id="{06CBBE7B-C73F-4F21-94AD-84C32D254A96}"/>
                </a:ext>
              </a:extLst>
            </p:cNvPr>
            <p:cNvSpPr/>
            <p:nvPr/>
          </p:nvSpPr>
          <p:spPr>
            <a:xfrm>
              <a:off x="8515505" y="1664227"/>
              <a:ext cx="611957" cy="10412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5" name="타원 108">
              <a:extLst>
                <a:ext uri="{FF2B5EF4-FFF2-40B4-BE49-F238E27FC236}">
                  <a16:creationId xmlns:a16="http://schemas.microsoft.com/office/drawing/2014/main" id="{3D358B63-0501-454F-87C4-A39CDC096630}"/>
                </a:ext>
              </a:extLst>
            </p:cNvPr>
            <p:cNvSpPr/>
            <p:nvPr/>
          </p:nvSpPr>
          <p:spPr>
            <a:xfrm>
              <a:off x="8695082" y="3957818"/>
              <a:ext cx="252799" cy="261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6" name="타원 109">
              <a:extLst>
                <a:ext uri="{FF2B5EF4-FFF2-40B4-BE49-F238E27FC236}">
                  <a16:creationId xmlns:a16="http://schemas.microsoft.com/office/drawing/2014/main" id="{225A81C7-5F1B-4FF8-B5B1-B0B333B4CA49}"/>
                </a:ext>
              </a:extLst>
            </p:cNvPr>
            <p:cNvSpPr/>
            <p:nvPr/>
          </p:nvSpPr>
          <p:spPr>
            <a:xfrm>
              <a:off x="8263322" y="1643693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7" name="타원 110">
              <a:extLst>
                <a:ext uri="{FF2B5EF4-FFF2-40B4-BE49-F238E27FC236}">
                  <a16:creationId xmlns:a16="http://schemas.microsoft.com/office/drawing/2014/main" id="{C070F1C0-0CA2-4D3A-9684-3F385AC4BE49}"/>
                </a:ext>
              </a:extLst>
            </p:cNvPr>
            <p:cNvSpPr/>
            <p:nvPr/>
          </p:nvSpPr>
          <p:spPr>
            <a:xfrm>
              <a:off x="8105797" y="160483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EB8E0419-22EC-44AE-A6C5-5D8CF1301466}"/>
              </a:ext>
            </a:extLst>
          </p:cNvPr>
          <p:cNvGrpSpPr/>
          <p:nvPr/>
        </p:nvGrpSpPr>
        <p:grpSpPr>
          <a:xfrm flipH="1">
            <a:off x="8124003" y="3024157"/>
            <a:ext cx="515242" cy="866268"/>
            <a:chOff x="7793210" y="3966799"/>
            <a:chExt cx="911974" cy="1533288"/>
          </a:xfrm>
          <a:solidFill>
            <a:srgbClr val="7030A0"/>
          </a:solidFill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11AE2E5E-4A0C-46A9-A3F9-3AEA34D0ED34}"/>
                </a:ext>
              </a:extLst>
            </p:cNvPr>
            <p:cNvSpPr/>
            <p:nvPr/>
          </p:nvSpPr>
          <p:spPr>
            <a:xfrm>
              <a:off x="7995700" y="3966799"/>
              <a:ext cx="274320" cy="2743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863A2549-CC68-4DE3-9626-BD4DD3807AAB}"/>
                </a:ext>
              </a:extLst>
            </p:cNvPr>
            <p:cNvGrpSpPr/>
            <p:nvPr/>
          </p:nvGrpSpPr>
          <p:grpSpPr>
            <a:xfrm>
              <a:off x="7995700" y="4238782"/>
              <a:ext cx="274320" cy="731520"/>
              <a:chOff x="6276975" y="2308860"/>
              <a:chExt cx="274320" cy="731520"/>
            </a:xfrm>
            <a:grpFill/>
          </p:grpSpPr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5E861C15-8D4C-4A0C-8D9C-6AFE9E11D0B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28DA0E2D-EB6F-40C1-8B32-4430976BA85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AE548971-132A-48FD-99BC-077E0A2837E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FA350A56-FB86-444A-BAA7-F77B8476EE79}"/>
                </a:ext>
              </a:extLst>
            </p:cNvPr>
            <p:cNvGrpSpPr/>
            <p:nvPr/>
          </p:nvGrpSpPr>
          <p:grpSpPr>
            <a:xfrm rot="18541332">
              <a:off x="8241629" y="424740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E306D913-4048-424C-89EA-00B490E211C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6170ACAF-E9AD-45F0-8007-68393B916704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640A29B7-93E1-4212-A48E-C6103FCDEA59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50D0FD30-AC1C-4ADF-997F-12A914DC4256}"/>
                </a:ext>
              </a:extLst>
            </p:cNvPr>
            <p:cNvGrpSpPr/>
            <p:nvPr/>
          </p:nvGrpSpPr>
          <p:grpSpPr>
            <a:xfrm rot="3064416" flipH="1">
              <a:off x="8453724" y="4265273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3D83BDFA-0F7B-446C-8839-2833BDB0D766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9E018A21-7AD8-49DF-B0C5-0C0E79D6704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049B8E4A-91C9-4FF5-903F-703C79E3DFB8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A7CE10E0-E63B-4418-8125-F304B91D0535}"/>
                </a:ext>
              </a:extLst>
            </p:cNvPr>
            <p:cNvGrpSpPr/>
            <p:nvPr/>
          </p:nvGrpSpPr>
          <p:grpSpPr>
            <a:xfrm rot="2827789" flipH="1">
              <a:off x="7923294" y="423265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B9CB35FB-FD4E-456D-B9DC-AA5CD51D4D05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09B37D6D-7CD5-40FC-9A3F-9AA1A959836A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009FA3A5-EC1E-4233-8DE9-64D31ECD9910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68E8B686-49EA-4659-97C3-9B5F8D51131C}"/>
                </a:ext>
              </a:extLst>
            </p:cNvPr>
            <p:cNvGrpSpPr/>
            <p:nvPr/>
          </p:nvGrpSpPr>
          <p:grpSpPr>
            <a:xfrm rot="822769" flipH="1">
              <a:off x="7793210" y="4469550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D1AFAEA1-FD8F-4603-AF0D-54AA70C5DFD4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3E17C88F-CB61-4F52-AE47-92C7A8237EB0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4CF99EA2-5577-4B99-882A-3542D8A15A46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C264985F-F33C-4A29-85DF-93BCC7153A7F}"/>
                </a:ext>
              </a:extLst>
            </p:cNvPr>
            <p:cNvGrpSpPr/>
            <p:nvPr/>
          </p:nvGrpSpPr>
          <p:grpSpPr>
            <a:xfrm rot="822769" flipH="1">
              <a:off x="7959848" y="4857399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D7EAC77F-B6E1-449D-A9E2-4E3017FB0BF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0A75390-B5BB-4BDD-B78C-7F85418FB0E7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35F2B60D-DFCE-4E3A-B4B8-61A188E9DD97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B10AC823-1077-49AB-AFEE-78511EEEBE4E}"/>
                </a:ext>
              </a:extLst>
            </p:cNvPr>
            <p:cNvGrpSpPr/>
            <p:nvPr/>
          </p:nvGrpSpPr>
          <p:grpSpPr>
            <a:xfrm rot="20777231">
              <a:off x="8180677" y="4852824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0341D264-EEDC-4674-8C3A-45029CD5CBBB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6E94703-C7A4-42B3-9C36-FEB9BFD0EB62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393BE37B-AE15-4EF5-A5B2-5BDD085559C3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CBCA36E5-CAB8-4C3C-80FD-512C45415FB3}"/>
                </a:ext>
              </a:extLst>
            </p:cNvPr>
            <p:cNvGrpSpPr/>
            <p:nvPr/>
          </p:nvGrpSpPr>
          <p:grpSpPr>
            <a:xfrm rot="352598">
              <a:off x="7912314" y="5126735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DA624B2F-ECB0-4E16-921C-DF8AE2BF9EC8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990AF19B-6DD4-4377-A6EC-844D4536A209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C7C3B959-6F9C-4ED0-B953-70654D35D025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A52F18A7-CFA0-4AB8-ACA6-5B7631876C2E}"/>
                </a:ext>
              </a:extLst>
            </p:cNvPr>
            <p:cNvGrpSpPr/>
            <p:nvPr/>
          </p:nvGrpSpPr>
          <p:grpSpPr>
            <a:xfrm rot="20891397">
              <a:off x="8255033" y="5134327"/>
              <a:ext cx="137160" cy="365760"/>
              <a:chOff x="6276975" y="2308860"/>
              <a:chExt cx="274320" cy="731520"/>
            </a:xfrm>
            <a:grpFill/>
          </p:grpSpPr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5ADBC781-ACBD-42EE-A09D-1D1CB7401FB2}"/>
                  </a:ext>
                </a:extLst>
              </p:cNvPr>
              <p:cNvSpPr/>
              <p:nvPr/>
            </p:nvSpPr>
            <p:spPr>
              <a:xfrm>
                <a:off x="6276975" y="2446020"/>
                <a:ext cx="27432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74DBF18E-91CE-4DA0-9F45-A937E67A3675}"/>
                  </a:ext>
                </a:extLst>
              </p:cNvPr>
              <p:cNvSpPr/>
              <p:nvPr/>
            </p:nvSpPr>
            <p:spPr>
              <a:xfrm>
                <a:off x="6276975" y="23088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C3518574-1FA4-409B-9D8E-2A0041CCA1C4}"/>
                  </a:ext>
                </a:extLst>
              </p:cNvPr>
              <p:cNvSpPr/>
              <p:nvPr/>
            </p:nvSpPr>
            <p:spPr>
              <a:xfrm>
                <a:off x="6276975" y="2766060"/>
                <a:ext cx="274320" cy="2743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837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ectangle 485">
            <a:extLst>
              <a:ext uri="{FF2B5EF4-FFF2-40B4-BE49-F238E27FC236}">
                <a16:creationId xmlns:a16="http://schemas.microsoft.com/office/drawing/2014/main" id="{24A5431D-EE1C-475B-ABBC-6543CB653BE7}"/>
              </a:ext>
            </a:extLst>
          </p:cNvPr>
          <p:cNvSpPr/>
          <p:nvPr/>
        </p:nvSpPr>
        <p:spPr>
          <a:xfrm>
            <a:off x="3110204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DE516F75-CB51-4D93-944D-E9E6DEFD8F87}"/>
              </a:ext>
            </a:extLst>
          </p:cNvPr>
          <p:cNvSpPr/>
          <p:nvPr/>
        </p:nvSpPr>
        <p:spPr>
          <a:xfrm>
            <a:off x="4335625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6A2AAD-5FA9-478B-88B6-1F9DF1248A8D}"/>
              </a:ext>
            </a:extLst>
          </p:cNvPr>
          <p:cNvSpPr/>
          <p:nvPr/>
        </p:nvSpPr>
        <p:spPr>
          <a:xfrm>
            <a:off x="2368420" y="3949959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SWIN</a:t>
            </a: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A0630EBB-E03A-49AF-BF45-C56FA6623AEC}"/>
              </a:ext>
            </a:extLst>
          </p:cNvPr>
          <p:cNvSpPr/>
          <p:nvPr/>
        </p:nvSpPr>
        <p:spPr>
          <a:xfrm>
            <a:off x="3568339" y="3949959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FPN</a:t>
            </a: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8635559B-9F2E-4BCF-BABC-1A10C00D4D75}"/>
              </a:ext>
            </a:extLst>
          </p:cNvPr>
          <p:cNvSpPr/>
          <p:nvPr/>
        </p:nvSpPr>
        <p:spPr>
          <a:xfrm>
            <a:off x="1626637" y="5393094"/>
            <a:ext cx="914400" cy="9144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9FD60-4BA8-4DF3-96C8-EDE0F58B2100}"/>
              </a:ext>
            </a:extLst>
          </p:cNvPr>
          <p:cNvSpPr txBox="1"/>
          <p:nvPr/>
        </p:nvSpPr>
        <p:spPr>
          <a:xfrm>
            <a:off x="2650829" y="56636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F30CEBE8-1727-4824-83DF-683E3ECBA215}"/>
              </a:ext>
            </a:extLst>
          </p:cNvPr>
          <p:cNvSpPr/>
          <p:nvPr/>
        </p:nvSpPr>
        <p:spPr>
          <a:xfrm>
            <a:off x="4335625" y="2999792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EEFB1774-4FF0-4F00-8A43-61A8FEAE3CA4}"/>
              </a:ext>
            </a:extLst>
          </p:cNvPr>
          <p:cNvSpPr/>
          <p:nvPr/>
        </p:nvSpPr>
        <p:spPr>
          <a:xfrm>
            <a:off x="3110204" y="2999792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D8B1555E-20D8-4966-8F83-2A1217608C71}"/>
              </a:ext>
            </a:extLst>
          </p:cNvPr>
          <p:cNvSpPr/>
          <p:nvPr/>
        </p:nvSpPr>
        <p:spPr>
          <a:xfrm>
            <a:off x="1632857" y="2999792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E2EF42A3-B229-4505-BAE2-D677BABDEA64}"/>
              </a:ext>
            </a:extLst>
          </p:cNvPr>
          <p:cNvSpPr/>
          <p:nvPr/>
        </p:nvSpPr>
        <p:spPr>
          <a:xfrm>
            <a:off x="4335625" y="2175589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39DA5F84-B6E1-4A7D-A0A5-2FC84C543A0C}"/>
              </a:ext>
            </a:extLst>
          </p:cNvPr>
          <p:cNvSpPr/>
          <p:nvPr/>
        </p:nvSpPr>
        <p:spPr>
          <a:xfrm>
            <a:off x="3110204" y="2175589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EEE79536-9AB4-46C0-91DC-473C8C5324C7}"/>
              </a:ext>
            </a:extLst>
          </p:cNvPr>
          <p:cNvSpPr/>
          <p:nvPr/>
        </p:nvSpPr>
        <p:spPr>
          <a:xfrm>
            <a:off x="1632857" y="2175589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582BCFE1-5AED-475D-9916-F2FABF7B0DE2}"/>
              </a:ext>
            </a:extLst>
          </p:cNvPr>
          <p:cNvSpPr/>
          <p:nvPr/>
        </p:nvSpPr>
        <p:spPr>
          <a:xfrm>
            <a:off x="4335625" y="1345941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69ABD103-B7FD-45C9-AFE7-02B55BE88921}"/>
              </a:ext>
            </a:extLst>
          </p:cNvPr>
          <p:cNvSpPr/>
          <p:nvPr/>
        </p:nvSpPr>
        <p:spPr>
          <a:xfrm>
            <a:off x="3110204" y="1345941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ED87E113-4E50-46E9-A017-200A048C21FD}"/>
              </a:ext>
            </a:extLst>
          </p:cNvPr>
          <p:cNvSpPr/>
          <p:nvPr/>
        </p:nvSpPr>
        <p:spPr>
          <a:xfrm>
            <a:off x="1632857" y="1345941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CC9EF476-3AAA-4132-B3BF-28C9086D6B62}"/>
              </a:ext>
            </a:extLst>
          </p:cNvPr>
          <p:cNvSpPr/>
          <p:nvPr/>
        </p:nvSpPr>
        <p:spPr>
          <a:xfrm>
            <a:off x="4329405" y="516293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4DD3347B-FAF2-4213-BADF-031B8EE544B6}"/>
              </a:ext>
            </a:extLst>
          </p:cNvPr>
          <p:cNvSpPr/>
          <p:nvPr/>
        </p:nvSpPr>
        <p:spPr>
          <a:xfrm>
            <a:off x="3103984" y="516293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896732D0-FDC3-4D7C-AB30-269EF0F1A8AC}"/>
              </a:ext>
            </a:extLst>
          </p:cNvPr>
          <p:cNvSpPr/>
          <p:nvPr/>
        </p:nvSpPr>
        <p:spPr>
          <a:xfrm>
            <a:off x="1626637" y="516293"/>
            <a:ext cx="9144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C921499-7D99-4584-8272-CA76016C58DB}"/>
              </a:ext>
            </a:extLst>
          </p:cNvPr>
          <p:cNvSpPr/>
          <p:nvPr/>
        </p:nvSpPr>
        <p:spPr>
          <a:xfrm>
            <a:off x="6554754" y="5533053"/>
            <a:ext cx="1732383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queries</a:t>
            </a:r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E5D5CE42-498D-4706-A495-B2E0A37D1A37}"/>
              </a:ext>
            </a:extLst>
          </p:cNvPr>
          <p:cNvSpPr/>
          <p:nvPr/>
        </p:nvSpPr>
        <p:spPr>
          <a:xfrm>
            <a:off x="6811346" y="2999792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3303BE2-77E2-4EDB-89A2-CAB7C063AF6E}"/>
              </a:ext>
            </a:extLst>
          </p:cNvPr>
          <p:cNvSpPr/>
          <p:nvPr/>
        </p:nvSpPr>
        <p:spPr>
          <a:xfrm>
            <a:off x="6811345" y="2175589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D2BC75E5-E46F-4D37-875B-380C20608943}"/>
              </a:ext>
            </a:extLst>
          </p:cNvPr>
          <p:cNvSpPr/>
          <p:nvPr/>
        </p:nvSpPr>
        <p:spPr>
          <a:xfrm>
            <a:off x="6811344" y="1345941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6C3620F4-7A08-451E-81D8-98B5B3B34705}"/>
              </a:ext>
            </a:extLst>
          </p:cNvPr>
          <p:cNvSpPr/>
          <p:nvPr/>
        </p:nvSpPr>
        <p:spPr>
          <a:xfrm>
            <a:off x="6811343" y="516293"/>
            <a:ext cx="1147665" cy="457200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E9D90D24-2E55-42F8-B64C-065265C5BB5C}"/>
              </a:ext>
            </a:extLst>
          </p:cNvPr>
          <p:cNvSpPr/>
          <p:nvPr/>
        </p:nvSpPr>
        <p:spPr>
          <a:xfrm>
            <a:off x="6232849" y="-424151"/>
            <a:ext cx="2192694" cy="639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UE position &amp;</a:t>
            </a:r>
          </a:p>
          <a:p>
            <a:pPr algn="ctr"/>
            <a:r>
              <a:rPr lang="en-US" dirty="0"/>
              <a:t>Blockage indication</a:t>
            </a:r>
          </a:p>
        </p:txBody>
      </p:sp>
    </p:spTree>
    <p:extLst>
      <p:ext uri="{BB962C8B-B14F-4D97-AF65-F5344CB8AC3E}">
        <p14:creationId xmlns:p14="http://schemas.microsoft.com/office/powerpoint/2010/main" val="1027127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10599</TotalTime>
  <Words>128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 Ngo</dc:creator>
  <cp:lastModifiedBy>Leonard Ngo</cp:lastModifiedBy>
  <cp:revision>60</cp:revision>
  <dcterms:created xsi:type="dcterms:W3CDTF">2023-09-12T02:25:37Z</dcterms:created>
  <dcterms:modified xsi:type="dcterms:W3CDTF">2023-11-02T05:06:33Z</dcterms:modified>
</cp:coreProperties>
</file>